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notesMasterIdLst>
    <p:notesMasterId r:id="rId37"/>
  </p:notesMasterIdLst>
  <p:sldIdLst>
    <p:sldId id="295" r:id="rId5"/>
    <p:sldId id="296" r:id="rId6"/>
    <p:sldId id="257" r:id="rId7"/>
    <p:sldId id="289" r:id="rId8"/>
    <p:sldId id="290" r:id="rId9"/>
    <p:sldId id="273" r:id="rId10"/>
    <p:sldId id="272" r:id="rId11"/>
    <p:sldId id="297" r:id="rId12"/>
    <p:sldId id="299" r:id="rId13"/>
    <p:sldId id="298" r:id="rId14"/>
    <p:sldId id="271" r:id="rId15"/>
    <p:sldId id="300" r:id="rId16"/>
    <p:sldId id="301" r:id="rId17"/>
    <p:sldId id="302" r:id="rId18"/>
    <p:sldId id="303" r:id="rId19"/>
    <p:sldId id="304" r:id="rId20"/>
    <p:sldId id="270" r:id="rId21"/>
    <p:sldId id="305" r:id="rId22"/>
    <p:sldId id="291" r:id="rId23"/>
    <p:sldId id="269" r:id="rId24"/>
    <p:sldId id="306" r:id="rId25"/>
    <p:sldId id="307" r:id="rId26"/>
    <p:sldId id="308" r:id="rId27"/>
    <p:sldId id="256" r:id="rId28"/>
    <p:sldId id="344" r:id="rId29"/>
    <p:sldId id="345" r:id="rId30"/>
    <p:sldId id="346" r:id="rId31"/>
    <p:sldId id="347" r:id="rId32"/>
    <p:sldId id="350" r:id="rId33"/>
    <p:sldId id="348" r:id="rId34"/>
    <p:sldId id="349" r:id="rId35"/>
    <p:sldId id="294"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3" d="100"/>
          <a:sy n="73" d="100"/>
        </p:scale>
        <p:origin x="60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CF8BB0-1B0F-4CAC-B236-FA34A1F9C989}" type="datetimeFigureOut">
              <a:rPr lang="en-US" smtClean="0"/>
              <a:t>10/15/2024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885C81-D502-4AAB-91B4-25E2774561DF}" type="slidenum">
              <a:rPr lang="en-US" smtClean="0"/>
              <a:t>‹#›</a:t>
            </a:fld>
            <a:endParaRPr lang="en-US"/>
          </a:p>
        </p:txBody>
      </p:sp>
    </p:spTree>
    <p:extLst>
      <p:ext uri="{BB962C8B-B14F-4D97-AF65-F5344CB8AC3E}">
        <p14:creationId xmlns:p14="http://schemas.microsoft.com/office/powerpoint/2010/main" val="1652130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896101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378954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792214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333790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7671836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477860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909463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420982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003276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err="1"/>
              <a:t>Bấm</a:t>
            </a:r>
            <a:r>
              <a:rPr lang="en-US" dirty="0"/>
              <a:t> </a:t>
            </a:r>
            <a:r>
              <a:rPr lang="en-US" dirty="0" err="1"/>
              <a:t>vào</a:t>
            </a:r>
            <a:r>
              <a:rPr lang="en-US" dirty="0"/>
              <a:t> </a:t>
            </a:r>
            <a:r>
              <a:rPr lang="en-US" dirty="0" err="1"/>
              <a:t>số</a:t>
            </a:r>
            <a:r>
              <a:rPr lang="en-US" dirty="0"/>
              <a:t> 1,2,3,4 </a:t>
            </a:r>
            <a:r>
              <a:rPr lang="en-US" dirty="0" err="1"/>
              <a:t>để</a:t>
            </a:r>
            <a:r>
              <a:rPr lang="en-US" dirty="0"/>
              <a:t> ra </a:t>
            </a:r>
            <a:r>
              <a:rPr lang="en-US" dirty="0" err="1"/>
              <a:t>câu</a:t>
            </a:r>
            <a:r>
              <a:rPr lang="en-US" dirty="0"/>
              <a:t> </a:t>
            </a:r>
            <a:r>
              <a:rPr lang="en-US" dirty="0" err="1"/>
              <a:t>hỏi</a:t>
            </a:r>
            <a:r>
              <a:rPr lang="en-US" dirty="0"/>
              <a:t>, Hs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mũi</a:t>
            </a:r>
            <a:r>
              <a:rPr lang="en-US" dirty="0"/>
              <a:t> </a:t>
            </a:r>
            <a:r>
              <a:rPr lang="en-US" dirty="0" err="1"/>
              <a:t>tên</a:t>
            </a:r>
            <a:r>
              <a:rPr lang="en-US" dirty="0"/>
              <a:t> quay </a:t>
            </a:r>
            <a:r>
              <a:rPr lang="en-US" dirty="0" err="1"/>
              <a:t>lại</a:t>
            </a:r>
            <a:r>
              <a:rPr lang="en-US" dirty="0"/>
              <a:t>.</a:t>
            </a:r>
          </a:p>
          <a:p>
            <a:pPr marL="171450" indent="-171450">
              <a:buFont typeface="Arial" panose="020B0604020202020204" pitchFamily="34" charset="0"/>
              <a:buChar char="•"/>
            </a:pPr>
            <a:r>
              <a:rPr lang="en-US" dirty="0" err="1"/>
              <a:t>Bấm</a:t>
            </a:r>
            <a:r>
              <a:rPr lang="en-US" dirty="0"/>
              <a:t> </a:t>
            </a:r>
            <a:r>
              <a:rPr lang="en-US" dirty="0" err="1"/>
              <a:t>vào</a:t>
            </a:r>
            <a:r>
              <a:rPr lang="en-US" dirty="0"/>
              <a:t> </a:t>
            </a:r>
            <a:r>
              <a:rPr lang="en-US" dirty="0" err="1"/>
              <a:t>mặt</a:t>
            </a:r>
            <a:r>
              <a:rPr lang="en-US" dirty="0"/>
              <a:t> </a:t>
            </a:r>
            <a:r>
              <a:rPr lang="en-US" dirty="0" err="1"/>
              <a:t>bạn</a:t>
            </a:r>
            <a:r>
              <a:rPr lang="en-US" dirty="0"/>
              <a:t> </a:t>
            </a:r>
            <a:r>
              <a:rPr lang="en-US" dirty="0" err="1"/>
              <a:t>nhỏ</a:t>
            </a:r>
            <a:r>
              <a:rPr lang="en-US" dirty="0"/>
              <a:t> </a:t>
            </a:r>
            <a:r>
              <a:rPr lang="en-US" dirty="0" err="1"/>
              <a:t>tương</a:t>
            </a:r>
            <a:r>
              <a:rPr lang="en-US" dirty="0"/>
              <a:t> </a:t>
            </a:r>
            <a:r>
              <a:rPr lang="en-US" dirty="0" err="1"/>
              <a:t>ứng</a:t>
            </a:r>
            <a:r>
              <a:rPr lang="en-US" dirty="0"/>
              <a:t> </a:t>
            </a:r>
            <a:r>
              <a:rPr lang="en-US" dirty="0" err="1"/>
              <a:t>với</a:t>
            </a:r>
            <a:r>
              <a:rPr lang="en-US" dirty="0"/>
              <a:t> </a:t>
            </a:r>
            <a:r>
              <a:rPr lang="en-US" dirty="0" err="1"/>
              <a:t>câu</a:t>
            </a:r>
            <a:r>
              <a:rPr lang="en-US" dirty="0"/>
              <a:t> </a:t>
            </a:r>
            <a:r>
              <a:rPr lang="en-US" dirty="0" err="1"/>
              <a:t>hỏi</a:t>
            </a:r>
            <a:r>
              <a:rPr lang="en-US" dirty="0"/>
              <a:t> </a:t>
            </a:r>
            <a:r>
              <a:rPr lang="en-US" dirty="0" err="1"/>
              <a:t>để</a:t>
            </a:r>
            <a:r>
              <a:rPr lang="en-US" dirty="0"/>
              <a:t> </a:t>
            </a:r>
            <a:r>
              <a:rPr lang="en-US" dirty="0" err="1"/>
              <a:t>bạn</a:t>
            </a:r>
            <a:r>
              <a:rPr lang="en-US" dirty="0"/>
              <a:t> </a:t>
            </a:r>
            <a:r>
              <a:rPr lang="en-US" dirty="0" err="1"/>
              <a:t>đó</a:t>
            </a:r>
            <a:r>
              <a:rPr lang="en-US" dirty="0"/>
              <a:t> </a:t>
            </a:r>
            <a:r>
              <a:rPr lang="en-US" dirty="0" err="1"/>
              <a:t>đeo</a:t>
            </a:r>
            <a:r>
              <a:rPr lang="en-US" dirty="0"/>
              <a:t> </a:t>
            </a:r>
            <a:r>
              <a:rPr lang="en-US" dirty="0" err="1"/>
              <a:t>khẩu</a:t>
            </a:r>
            <a:r>
              <a:rPr lang="en-US" dirty="0"/>
              <a:t> </a:t>
            </a:r>
            <a:r>
              <a:rPr lang="en-US" dirty="0" err="1"/>
              <a:t>trang</a:t>
            </a:r>
            <a:endParaRPr lang="en-US" dirty="0"/>
          </a:p>
          <a:p>
            <a:pPr marL="171450" indent="-171450">
              <a:buFont typeface="Arial" panose="020B0604020202020204" pitchFamily="34" charset="0"/>
              <a:buChar char="•"/>
            </a:pPr>
            <a:r>
              <a:rPr lang="en-US" dirty="0" err="1"/>
              <a:t>Trả</a:t>
            </a:r>
            <a:r>
              <a:rPr lang="en-US" dirty="0"/>
              <a:t> </a:t>
            </a:r>
            <a:r>
              <a:rPr lang="en-US" dirty="0" err="1"/>
              <a:t>lời</a:t>
            </a:r>
            <a:r>
              <a:rPr lang="en-US" dirty="0"/>
              <a:t> </a:t>
            </a:r>
            <a:r>
              <a:rPr lang="en-US" dirty="0" err="1"/>
              <a:t>xong</a:t>
            </a:r>
            <a:r>
              <a:rPr lang="en-US" dirty="0"/>
              <a:t> </a:t>
            </a:r>
            <a:r>
              <a:rPr lang="en-US" dirty="0" err="1"/>
              <a:t>hết</a:t>
            </a:r>
            <a:r>
              <a:rPr lang="en-US" dirty="0"/>
              <a:t> </a:t>
            </a:r>
            <a:r>
              <a:rPr lang="en-US" dirty="0" err="1"/>
              <a:t>bấm</a:t>
            </a:r>
            <a:r>
              <a:rPr lang="en-US" dirty="0"/>
              <a:t> </a:t>
            </a:r>
            <a:r>
              <a:rPr lang="en-US" dirty="0" err="1"/>
              <a:t>Đến</a:t>
            </a:r>
            <a:r>
              <a:rPr lang="en-US" dirty="0"/>
              <a:t> </a:t>
            </a:r>
            <a:r>
              <a:rPr lang="en-US" dirty="0" err="1"/>
              <a:t>bài</a:t>
            </a:r>
            <a:r>
              <a:rPr lang="en-US" dirty="0"/>
              <a:t> </a:t>
            </a:r>
            <a:r>
              <a:rPr lang="en-US" dirty="0" err="1"/>
              <a:t>mới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4FC320-7226-4903-A156-3D029448F0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28847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204868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327494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050644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279249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2024/10/15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46677388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2024/10/15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53589604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2024/10/15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408292972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2024/10/15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45501536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descr="6"/>
          <p:cNvPicPr>
            <a:picLocks noChangeAspect="1"/>
          </p:cNvPicPr>
          <p:nvPr userDrawn="1"/>
        </p:nvPicPr>
        <p:blipFill>
          <a:blip r:embed="rId2"/>
          <a:srcRect b="15838"/>
          <a:stretch>
            <a:fillRect/>
          </a:stretch>
        </p:blipFill>
        <p:spPr>
          <a:xfrm>
            <a:off x="0" y="0"/>
            <a:ext cx="12217400" cy="6866255"/>
          </a:xfrm>
          <a:prstGeom prst="rect">
            <a:avLst/>
          </a:prstGeom>
        </p:spPr>
      </p:pic>
      <p:sp>
        <p:nvSpPr>
          <p:cNvPr id="12" name="圆角矩形 11"/>
          <p:cNvSpPr/>
          <p:nvPr userDrawn="1"/>
        </p:nvSpPr>
        <p:spPr>
          <a:xfrm>
            <a:off x="970915" y="749935"/>
            <a:ext cx="10833735" cy="585597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3"/>
          <p:cNvPicPr>
            <a:picLocks noChangeAspect="1"/>
          </p:cNvPicPr>
          <p:nvPr userDrawn="1"/>
        </p:nvPicPr>
        <p:blipFill>
          <a:blip r:embed="rId3"/>
          <a:srcRect l="55685" b="7835"/>
          <a:stretch>
            <a:fillRect/>
          </a:stretch>
        </p:blipFill>
        <p:spPr>
          <a:xfrm>
            <a:off x="6360160" y="0"/>
            <a:ext cx="5857240" cy="6852285"/>
          </a:xfrm>
          <a:prstGeom prst="rect">
            <a:avLst/>
          </a:prstGeom>
        </p:spPr>
      </p:pic>
      <p:pic>
        <p:nvPicPr>
          <p:cNvPr id="9" name="图片 8" descr="9"/>
          <p:cNvPicPr>
            <a:picLocks noChangeAspect="1"/>
          </p:cNvPicPr>
          <p:nvPr userDrawn="1"/>
        </p:nvPicPr>
        <p:blipFill>
          <a:blip r:embed="rId4"/>
          <a:srcRect l="47440" t="53654" r="35602"/>
          <a:stretch>
            <a:fillRect/>
          </a:stretch>
        </p:blipFill>
        <p:spPr>
          <a:xfrm flipH="1">
            <a:off x="161290" y="4236085"/>
            <a:ext cx="1705610" cy="2621915"/>
          </a:xfrm>
          <a:prstGeom prst="rect">
            <a:avLst/>
          </a:prstGeom>
        </p:spPr>
      </p:pic>
      <p:pic>
        <p:nvPicPr>
          <p:cNvPr id="11" name="图片 10" descr="666"/>
          <p:cNvPicPr>
            <a:picLocks noChangeAspect="1"/>
          </p:cNvPicPr>
          <p:nvPr userDrawn="1"/>
        </p:nvPicPr>
        <p:blipFill>
          <a:blip r:embed="rId5"/>
          <a:stretch>
            <a:fillRect/>
          </a:stretch>
        </p:blipFill>
        <p:spPr>
          <a:xfrm flipH="1">
            <a:off x="1678940" y="4087495"/>
            <a:ext cx="1501775" cy="2624455"/>
          </a:xfrm>
          <a:prstGeom prst="rect">
            <a:avLst/>
          </a:prstGeom>
        </p:spPr>
      </p:pic>
    </p:spTree>
    <p:extLst>
      <p:ext uri="{BB962C8B-B14F-4D97-AF65-F5344CB8AC3E}">
        <p14:creationId xmlns:p14="http://schemas.microsoft.com/office/powerpoint/2010/main" val="336515875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2024/10/15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78465757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2024/10/15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28699149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4FA44453-0400-4C43-9976-0D03BD583E72}" type="datetimeFigureOut">
              <a:rPr lang="zh-CN" altLang="en-US" smtClean="0"/>
              <a:t>2024/10/15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414278061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FA44453-0400-4C43-9976-0D03BD583E72}" type="datetimeFigureOut">
              <a:rPr lang="zh-CN" altLang="en-US" smtClean="0"/>
              <a:t>2024/10/15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79168064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FA44453-0400-4C43-9976-0D03BD583E72}" type="datetimeFigureOut">
              <a:rPr lang="zh-CN" altLang="en-US" smtClean="0"/>
              <a:t>2024/10/15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13409902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2024/10/15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66233016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descr="6"/>
          <p:cNvPicPr>
            <a:picLocks noChangeAspect="1"/>
          </p:cNvPicPr>
          <p:nvPr userDrawn="1"/>
        </p:nvPicPr>
        <p:blipFill>
          <a:blip r:embed="rId2"/>
          <a:srcRect b="15838"/>
          <a:stretch>
            <a:fillRect/>
          </a:stretch>
        </p:blipFill>
        <p:spPr>
          <a:xfrm>
            <a:off x="0" y="0"/>
            <a:ext cx="12217400" cy="6866255"/>
          </a:xfrm>
          <a:prstGeom prst="rect">
            <a:avLst/>
          </a:prstGeom>
        </p:spPr>
      </p:pic>
      <p:sp>
        <p:nvSpPr>
          <p:cNvPr id="12" name="圆角矩形 11"/>
          <p:cNvSpPr/>
          <p:nvPr userDrawn="1"/>
        </p:nvSpPr>
        <p:spPr>
          <a:xfrm>
            <a:off x="970915" y="749935"/>
            <a:ext cx="10833735" cy="585597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3"/>
          <p:cNvPicPr>
            <a:picLocks noChangeAspect="1"/>
          </p:cNvPicPr>
          <p:nvPr userDrawn="1"/>
        </p:nvPicPr>
        <p:blipFill>
          <a:blip r:embed="rId3"/>
          <a:srcRect l="55685" b="7835"/>
          <a:stretch>
            <a:fillRect/>
          </a:stretch>
        </p:blipFill>
        <p:spPr>
          <a:xfrm>
            <a:off x="6360160" y="0"/>
            <a:ext cx="5857240" cy="6852285"/>
          </a:xfrm>
          <a:prstGeom prst="rect">
            <a:avLst/>
          </a:prstGeom>
        </p:spPr>
      </p:pic>
      <p:pic>
        <p:nvPicPr>
          <p:cNvPr id="9" name="图片 8" descr="9"/>
          <p:cNvPicPr>
            <a:picLocks noChangeAspect="1"/>
          </p:cNvPicPr>
          <p:nvPr userDrawn="1"/>
        </p:nvPicPr>
        <p:blipFill>
          <a:blip r:embed="rId4"/>
          <a:srcRect l="47440" t="53654" r="35602"/>
          <a:stretch>
            <a:fillRect/>
          </a:stretch>
        </p:blipFill>
        <p:spPr>
          <a:xfrm flipH="1">
            <a:off x="0" y="4230370"/>
            <a:ext cx="1705610" cy="2621915"/>
          </a:xfrm>
          <a:prstGeom prst="rect">
            <a:avLst/>
          </a:prstGeom>
        </p:spPr>
      </p:pic>
      <p:pic>
        <p:nvPicPr>
          <p:cNvPr id="11" name="图片 10" descr="666"/>
          <p:cNvPicPr>
            <a:picLocks noChangeAspect="1"/>
          </p:cNvPicPr>
          <p:nvPr userDrawn="1"/>
        </p:nvPicPr>
        <p:blipFill>
          <a:blip r:embed="rId5"/>
          <a:stretch>
            <a:fillRect/>
          </a:stretch>
        </p:blipFill>
        <p:spPr>
          <a:xfrm flipH="1">
            <a:off x="1386205" y="4227830"/>
            <a:ext cx="1501775" cy="2624455"/>
          </a:xfrm>
          <a:prstGeom prst="rect">
            <a:avLst/>
          </a:prstGeom>
        </p:spPr>
      </p:pic>
    </p:spTree>
    <p:extLst>
      <p:ext uri="{BB962C8B-B14F-4D97-AF65-F5344CB8AC3E}">
        <p14:creationId xmlns:p14="http://schemas.microsoft.com/office/powerpoint/2010/main" val="45713635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2024/10/15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35310849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2024/10/15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78284488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2024/10/15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95297571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2024/10/15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7318805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descr="6"/>
          <p:cNvPicPr>
            <a:picLocks noChangeAspect="1"/>
          </p:cNvPicPr>
          <p:nvPr userDrawn="1"/>
        </p:nvPicPr>
        <p:blipFill>
          <a:blip r:embed="rId2"/>
          <a:srcRect b="15838"/>
          <a:stretch>
            <a:fillRect/>
          </a:stretch>
        </p:blipFill>
        <p:spPr>
          <a:xfrm>
            <a:off x="0" y="0"/>
            <a:ext cx="12217400" cy="6866255"/>
          </a:xfrm>
          <a:prstGeom prst="rect">
            <a:avLst/>
          </a:prstGeom>
        </p:spPr>
      </p:pic>
      <p:sp>
        <p:nvSpPr>
          <p:cNvPr id="12" name="圆角矩形 11"/>
          <p:cNvSpPr/>
          <p:nvPr userDrawn="1"/>
        </p:nvSpPr>
        <p:spPr>
          <a:xfrm>
            <a:off x="409575" y="257175"/>
            <a:ext cx="11468100" cy="634873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2258525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2024/10/15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9241330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2024/10/15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0002428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4FA44453-0400-4C43-9976-0D03BD583E72}" type="datetimeFigureOut">
              <a:rPr lang="zh-CN" altLang="en-US" smtClean="0"/>
              <a:t>2024/10/15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0206455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FA44453-0400-4C43-9976-0D03BD583E72}" type="datetimeFigureOut">
              <a:rPr lang="zh-CN" altLang="en-US" smtClean="0"/>
              <a:t>2024/10/15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3309760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FA44453-0400-4C43-9976-0D03BD583E72}" type="datetimeFigureOut">
              <a:rPr lang="zh-CN" altLang="en-US" smtClean="0"/>
              <a:t>2024/10/15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660280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2024/10/15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15837990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2024/10/15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6328200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2024/10/15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8815999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2024/10/15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3996591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2024/10/15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40849298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85970-6B69-4FDD-8570-D45455331A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984EAF-C678-4115-993C-9028A97F73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345C74-7AF3-4CA8-976F-E110CC5A071A}"/>
              </a:ext>
            </a:extLst>
          </p:cNvPr>
          <p:cNvSpPr>
            <a:spLocks noGrp="1"/>
          </p:cNvSpPr>
          <p:nvPr>
            <p:ph type="dt" sz="half" idx="10"/>
          </p:nvPr>
        </p:nvSpPr>
        <p:spPr/>
        <p:txBody>
          <a:bodyPr/>
          <a:lstStyle/>
          <a:p>
            <a:fld id="{86A24088-B0E7-4590-8691-F99230761135}" type="datetimeFigureOut">
              <a:rPr lang="en-US" smtClean="0"/>
              <a:t>10/15/2024</a:t>
            </a:fld>
            <a:endParaRPr lang="en-US"/>
          </a:p>
        </p:txBody>
      </p:sp>
      <p:sp>
        <p:nvSpPr>
          <p:cNvPr id="5" name="Footer Placeholder 4">
            <a:extLst>
              <a:ext uri="{FF2B5EF4-FFF2-40B4-BE49-F238E27FC236}">
                <a16:creationId xmlns:a16="http://schemas.microsoft.com/office/drawing/2014/main" id="{724D5974-E81B-4FCB-BAC7-E1AEC1D7EE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BBEA6A-71F0-4073-A897-3CDF9E475A1A}"/>
              </a:ext>
            </a:extLst>
          </p:cNvPr>
          <p:cNvSpPr>
            <a:spLocks noGrp="1"/>
          </p:cNvSpPr>
          <p:nvPr>
            <p:ph type="sldNum" sz="quarter" idx="12"/>
          </p:nvPr>
        </p:nvSpPr>
        <p:spPr/>
        <p:txBody>
          <a:bodyPr/>
          <a:lstStyle/>
          <a:p>
            <a:fld id="{D4FD87F5-9F2B-4078-A444-1C5EB07815AC}" type="slidenum">
              <a:rPr lang="en-US" smtClean="0"/>
              <a:t>‹#›</a:t>
            </a:fld>
            <a:endParaRPr lang="en-US"/>
          </a:p>
        </p:txBody>
      </p:sp>
    </p:spTree>
    <p:extLst>
      <p:ext uri="{BB962C8B-B14F-4D97-AF65-F5344CB8AC3E}">
        <p14:creationId xmlns:p14="http://schemas.microsoft.com/office/powerpoint/2010/main" val="28077935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D4CD5-FBBE-4A6B-8D63-D5A24AA066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D6F9BC-EF80-4A29-B7DF-F27E458CBB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6C1AD2-CD60-4AA2-8AA7-1D880969A4B2}"/>
              </a:ext>
            </a:extLst>
          </p:cNvPr>
          <p:cNvSpPr>
            <a:spLocks noGrp="1"/>
          </p:cNvSpPr>
          <p:nvPr>
            <p:ph type="dt" sz="half" idx="10"/>
          </p:nvPr>
        </p:nvSpPr>
        <p:spPr/>
        <p:txBody>
          <a:bodyPr/>
          <a:lstStyle/>
          <a:p>
            <a:fld id="{86A24088-B0E7-4590-8691-F99230761135}" type="datetimeFigureOut">
              <a:rPr lang="en-US" smtClean="0"/>
              <a:t>10/15/2024</a:t>
            </a:fld>
            <a:endParaRPr lang="en-US"/>
          </a:p>
        </p:txBody>
      </p:sp>
      <p:sp>
        <p:nvSpPr>
          <p:cNvPr id="5" name="Footer Placeholder 4">
            <a:extLst>
              <a:ext uri="{FF2B5EF4-FFF2-40B4-BE49-F238E27FC236}">
                <a16:creationId xmlns:a16="http://schemas.microsoft.com/office/drawing/2014/main" id="{9BD7D410-F8E0-479C-8DBE-041BA7197C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8E3D09-431F-404C-AF84-EA178E8FF8D6}"/>
              </a:ext>
            </a:extLst>
          </p:cNvPr>
          <p:cNvSpPr>
            <a:spLocks noGrp="1"/>
          </p:cNvSpPr>
          <p:nvPr>
            <p:ph type="sldNum" sz="quarter" idx="12"/>
          </p:nvPr>
        </p:nvSpPr>
        <p:spPr/>
        <p:txBody>
          <a:bodyPr/>
          <a:lstStyle/>
          <a:p>
            <a:fld id="{D4FD87F5-9F2B-4078-A444-1C5EB07815AC}" type="slidenum">
              <a:rPr lang="en-US" smtClean="0"/>
              <a:t>‹#›</a:t>
            </a:fld>
            <a:endParaRPr lang="en-US"/>
          </a:p>
        </p:txBody>
      </p:sp>
    </p:spTree>
    <p:extLst>
      <p:ext uri="{BB962C8B-B14F-4D97-AF65-F5344CB8AC3E}">
        <p14:creationId xmlns:p14="http://schemas.microsoft.com/office/powerpoint/2010/main" val="2482098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E04AD-419F-4501-B616-B56013997C4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3FBCF6-78FC-47B1-A873-AA73FACF424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7AE637-26D1-45C1-84A3-F3CCC43A373A}"/>
              </a:ext>
            </a:extLst>
          </p:cNvPr>
          <p:cNvSpPr>
            <a:spLocks noGrp="1"/>
          </p:cNvSpPr>
          <p:nvPr>
            <p:ph type="dt" sz="half" idx="10"/>
          </p:nvPr>
        </p:nvSpPr>
        <p:spPr/>
        <p:txBody>
          <a:bodyPr/>
          <a:lstStyle/>
          <a:p>
            <a:fld id="{86A24088-B0E7-4590-8691-F99230761135}" type="datetimeFigureOut">
              <a:rPr lang="en-US" smtClean="0"/>
              <a:t>10/15/2024</a:t>
            </a:fld>
            <a:endParaRPr lang="en-US"/>
          </a:p>
        </p:txBody>
      </p:sp>
      <p:sp>
        <p:nvSpPr>
          <p:cNvPr id="5" name="Footer Placeholder 4">
            <a:extLst>
              <a:ext uri="{FF2B5EF4-FFF2-40B4-BE49-F238E27FC236}">
                <a16:creationId xmlns:a16="http://schemas.microsoft.com/office/drawing/2014/main" id="{B3EC823D-592D-4406-9066-690F6F3442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68B85E-F3A4-4D2C-971C-1B46C398E018}"/>
              </a:ext>
            </a:extLst>
          </p:cNvPr>
          <p:cNvSpPr>
            <a:spLocks noGrp="1"/>
          </p:cNvSpPr>
          <p:nvPr>
            <p:ph type="sldNum" sz="quarter" idx="12"/>
          </p:nvPr>
        </p:nvSpPr>
        <p:spPr/>
        <p:txBody>
          <a:bodyPr/>
          <a:lstStyle/>
          <a:p>
            <a:fld id="{D4FD87F5-9F2B-4078-A444-1C5EB07815AC}" type="slidenum">
              <a:rPr lang="en-US" smtClean="0"/>
              <a:t>‹#›</a:t>
            </a:fld>
            <a:endParaRPr lang="en-US"/>
          </a:p>
        </p:txBody>
      </p:sp>
    </p:spTree>
    <p:extLst>
      <p:ext uri="{BB962C8B-B14F-4D97-AF65-F5344CB8AC3E}">
        <p14:creationId xmlns:p14="http://schemas.microsoft.com/office/powerpoint/2010/main" val="42016260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CB3F9-1A37-43E0-9AE4-00B5E4389C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C55933-CB36-4B2A-AFCA-B36E743185A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F35279-1F3F-4713-91E1-2EE19C361CC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FD7854-050B-4E97-9718-3FC152889C63}"/>
              </a:ext>
            </a:extLst>
          </p:cNvPr>
          <p:cNvSpPr>
            <a:spLocks noGrp="1"/>
          </p:cNvSpPr>
          <p:nvPr>
            <p:ph type="dt" sz="half" idx="10"/>
          </p:nvPr>
        </p:nvSpPr>
        <p:spPr/>
        <p:txBody>
          <a:bodyPr/>
          <a:lstStyle/>
          <a:p>
            <a:fld id="{86A24088-B0E7-4590-8691-F99230761135}" type="datetimeFigureOut">
              <a:rPr lang="en-US" smtClean="0"/>
              <a:t>10/15/2024</a:t>
            </a:fld>
            <a:endParaRPr lang="en-US"/>
          </a:p>
        </p:txBody>
      </p:sp>
      <p:sp>
        <p:nvSpPr>
          <p:cNvPr id="6" name="Footer Placeholder 5">
            <a:extLst>
              <a:ext uri="{FF2B5EF4-FFF2-40B4-BE49-F238E27FC236}">
                <a16:creationId xmlns:a16="http://schemas.microsoft.com/office/drawing/2014/main" id="{BD93ACA3-70BA-4F08-B78A-08E6ADB5E7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EE5965-4DFC-46A6-9915-CFDABBB094CA}"/>
              </a:ext>
            </a:extLst>
          </p:cNvPr>
          <p:cNvSpPr>
            <a:spLocks noGrp="1"/>
          </p:cNvSpPr>
          <p:nvPr>
            <p:ph type="sldNum" sz="quarter" idx="12"/>
          </p:nvPr>
        </p:nvSpPr>
        <p:spPr/>
        <p:txBody>
          <a:bodyPr/>
          <a:lstStyle/>
          <a:p>
            <a:fld id="{D4FD87F5-9F2B-4078-A444-1C5EB07815AC}" type="slidenum">
              <a:rPr lang="en-US" smtClean="0"/>
              <a:t>‹#›</a:t>
            </a:fld>
            <a:endParaRPr lang="en-US"/>
          </a:p>
        </p:txBody>
      </p:sp>
    </p:spTree>
    <p:extLst>
      <p:ext uri="{BB962C8B-B14F-4D97-AF65-F5344CB8AC3E}">
        <p14:creationId xmlns:p14="http://schemas.microsoft.com/office/powerpoint/2010/main" val="8117678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2BA01-640E-454E-8E40-EB5C67FBC19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FE60700-5EEB-48B8-BF0A-A0EAE45315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C1BBE6-B0C0-4319-80D8-E869CCDB9E1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26C811E-E986-4557-A88E-642FF825E1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E91182A-966F-4C55-9C5C-26DCFF1F731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DCEC5BF-8F1C-4F31-AA06-A54543E1AF73}"/>
              </a:ext>
            </a:extLst>
          </p:cNvPr>
          <p:cNvSpPr>
            <a:spLocks noGrp="1"/>
          </p:cNvSpPr>
          <p:nvPr>
            <p:ph type="dt" sz="half" idx="10"/>
          </p:nvPr>
        </p:nvSpPr>
        <p:spPr/>
        <p:txBody>
          <a:bodyPr/>
          <a:lstStyle/>
          <a:p>
            <a:fld id="{86A24088-B0E7-4590-8691-F99230761135}" type="datetimeFigureOut">
              <a:rPr lang="en-US" smtClean="0"/>
              <a:t>10/15/2024</a:t>
            </a:fld>
            <a:endParaRPr lang="en-US"/>
          </a:p>
        </p:txBody>
      </p:sp>
      <p:sp>
        <p:nvSpPr>
          <p:cNvPr id="8" name="Footer Placeholder 7">
            <a:extLst>
              <a:ext uri="{FF2B5EF4-FFF2-40B4-BE49-F238E27FC236}">
                <a16:creationId xmlns:a16="http://schemas.microsoft.com/office/drawing/2014/main" id="{A2775AFC-D1B0-4ACC-966C-69EF122ADF4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9D432B1-1F59-4CB1-9099-3CED5A170CC9}"/>
              </a:ext>
            </a:extLst>
          </p:cNvPr>
          <p:cNvSpPr>
            <a:spLocks noGrp="1"/>
          </p:cNvSpPr>
          <p:nvPr>
            <p:ph type="sldNum" sz="quarter" idx="12"/>
          </p:nvPr>
        </p:nvSpPr>
        <p:spPr/>
        <p:txBody>
          <a:bodyPr/>
          <a:lstStyle/>
          <a:p>
            <a:fld id="{D4FD87F5-9F2B-4078-A444-1C5EB07815AC}" type="slidenum">
              <a:rPr lang="en-US" smtClean="0"/>
              <a:t>‹#›</a:t>
            </a:fld>
            <a:endParaRPr lang="en-US"/>
          </a:p>
        </p:txBody>
      </p:sp>
    </p:spTree>
    <p:extLst>
      <p:ext uri="{BB962C8B-B14F-4D97-AF65-F5344CB8AC3E}">
        <p14:creationId xmlns:p14="http://schemas.microsoft.com/office/powerpoint/2010/main" val="15563707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5958B-897B-4BF7-BAC6-39E483445E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E51B27-7BDC-40B5-98A5-339EB554D0BB}"/>
              </a:ext>
            </a:extLst>
          </p:cNvPr>
          <p:cNvSpPr>
            <a:spLocks noGrp="1"/>
          </p:cNvSpPr>
          <p:nvPr>
            <p:ph type="dt" sz="half" idx="10"/>
          </p:nvPr>
        </p:nvSpPr>
        <p:spPr/>
        <p:txBody>
          <a:bodyPr/>
          <a:lstStyle/>
          <a:p>
            <a:fld id="{86A24088-B0E7-4590-8691-F99230761135}" type="datetimeFigureOut">
              <a:rPr lang="en-US" smtClean="0"/>
              <a:t>10/15/2024</a:t>
            </a:fld>
            <a:endParaRPr lang="en-US"/>
          </a:p>
        </p:txBody>
      </p:sp>
      <p:sp>
        <p:nvSpPr>
          <p:cNvPr id="4" name="Footer Placeholder 3">
            <a:extLst>
              <a:ext uri="{FF2B5EF4-FFF2-40B4-BE49-F238E27FC236}">
                <a16:creationId xmlns:a16="http://schemas.microsoft.com/office/drawing/2014/main" id="{7DCBBDAC-281F-458A-99AE-708AB6DDD04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661B311-6D42-4E85-8006-CC452856C9C4}"/>
              </a:ext>
            </a:extLst>
          </p:cNvPr>
          <p:cNvSpPr>
            <a:spLocks noGrp="1"/>
          </p:cNvSpPr>
          <p:nvPr>
            <p:ph type="sldNum" sz="quarter" idx="12"/>
          </p:nvPr>
        </p:nvSpPr>
        <p:spPr/>
        <p:txBody>
          <a:bodyPr/>
          <a:lstStyle/>
          <a:p>
            <a:fld id="{D4FD87F5-9F2B-4078-A444-1C5EB07815AC}" type="slidenum">
              <a:rPr lang="en-US" smtClean="0"/>
              <a:t>‹#›</a:t>
            </a:fld>
            <a:endParaRPr lang="en-US"/>
          </a:p>
        </p:txBody>
      </p:sp>
    </p:spTree>
    <p:extLst>
      <p:ext uri="{BB962C8B-B14F-4D97-AF65-F5344CB8AC3E}">
        <p14:creationId xmlns:p14="http://schemas.microsoft.com/office/powerpoint/2010/main" val="4093163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2024/10/15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02690865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8C4BB7-DA49-4807-B294-06C536D95526}"/>
              </a:ext>
            </a:extLst>
          </p:cNvPr>
          <p:cNvSpPr>
            <a:spLocks noGrp="1"/>
          </p:cNvSpPr>
          <p:nvPr>
            <p:ph type="dt" sz="half" idx="10"/>
          </p:nvPr>
        </p:nvSpPr>
        <p:spPr/>
        <p:txBody>
          <a:bodyPr/>
          <a:lstStyle/>
          <a:p>
            <a:fld id="{86A24088-B0E7-4590-8691-F99230761135}" type="datetimeFigureOut">
              <a:rPr lang="en-US" smtClean="0"/>
              <a:t>10/15/2024</a:t>
            </a:fld>
            <a:endParaRPr lang="en-US"/>
          </a:p>
        </p:txBody>
      </p:sp>
      <p:sp>
        <p:nvSpPr>
          <p:cNvPr id="3" name="Footer Placeholder 2">
            <a:extLst>
              <a:ext uri="{FF2B5EF4-FFF2-40B4-BE49-F238E27FC236}">
                <a16:creationId xmlns:a16="http://schemas.microsoft.com/office/drawing/2014/main" id="{6ACF8137-0AF4-4D74-96F4-B782E9803F1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A94D8D5-BFEC-4C22-B3BE-EEF099C9621E}"/>
              </a:ext>
            </a:extLst>
          </p:cNvPr>
          <p:cNvSpPr>
            <a:spLocks noGrp="1"/>
          </p:cNvSpPr>
          <p:nvPr>
            <p:ph type="sldNum" sz="quarter" idx="12"/>
          </p:nvPr>
        </p:nvSpPr>
        <p:spPr/>
        <p:txBody>
          <a:bodyPr/>
          <a:lstStyle/>
          <a:p>
            <a:fld id="{D4FD87F5-9F2B-4078-A444-1C5EB07815AC}" type="slidenum">
              <a:rPr lang="en-US" smtClean="0"/>
              <a:t>‹#›</a:t>
            </a:fld>
            <a:endParaRPr lang="en-US"/>
          </a:p>
        </p:txBody>
      </p:sp>
    </p:spTree>
    <p:extLst>
      <p:ext uri="{BB962C8B-B14F-4D97-AF65-F5344CB8AC3E}">
        <p14:creationId xmlns:p14="http://schemas.microsoft.com/office/powerpoint/2010/main" val="25588478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DC796-E9C8-4378-B65D-70FE6B1F8A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67E0026-0451-41FF-BFB0-493E22ED79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7C6E902-15ED-4AB1-A8E8-077CE1A111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E50A46-2380-4365-8650-CB329E3DA09B}"/>
              </a:ext>
            </a:extLst>
          </p:cNvPr>
          <p:cNvSpPr>
            <a:spLocks noGrp="1"/>
          </p:cNvSpPr>
          <p:nvPr>
            <p:ph type="dt" sz="half" idx="10"/>
          </p:nvPr>
        </p:nvSpPr>
        <p:spPr/>
        <p:txBody>
          <a:bodyPr/>
          <a:lstStyle/>
          <a:p>
            <a:fld id="{86A24088-B0E7-4590-8691-F99230761135}" type="datetimeFigureOut">
              <a:rPr lang="en-US" smtClean="0"/>
              <a:t>10/15/2024</a:t>
            </a:fld>
            <a:endParaRPr lang="en-US"/>
          </a:p>
        </p:txBody>
      </p:sp>
      <p:sp>
        <p:nvSpPr>
          <p:cNvPr id="6" name="Footer Placeholder 5">
            <a:extLst>
              <a:ext uri="{FF2B5EF4-FFF2-40B4-BE49-F238E27FC236}">
                <a16:creationId xmlns:a16="http://schemas.microsoft.com/office/drawing/2014/main" id="{EB499D4D-F6AB-4A3C-8E4C-C03D873836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0630A3-99BF-4421-ABAD-F56523B0B873}"/>
              </a:ext>
            </a:extLst>
          </p:cNvPr>
          <p:cNvSpPr>
            <a:spLocks noGrp="1"/>
          </p:cNvSpPr>
          <p:nvPr>
            <p:ph type="sldNum" sz="quarter" idx="12"/>
          </p:nvPr>
        </p:nvSpPr>
        <p:spPr/>
        <p:txBody>
          <a:bodyPr/>
          <a:lstStyle/>
          <a:p>
            <a:fld id="{D4FD87F5-9F2B-4078-A444-1C5EB07815AC}" type="slidenum">
              <a:rPr lang="en-US" smtClean="0"/>
              <a:t>‹#›</a:t>
            </a:fld>
            <a:endParaRPr lang="en-US"/>
          </a:p>
        </p:txBody>
      </p:sp>
    </p:spTree>
    <p:extLst>
      <p:ext uri="{BB962C8B-B14F-4D97-AF65-F5344CB8AC3E}">
        <p14:creationId xmlns:p14="http://schemas.microsoft.com/office/powerpoint/2010/main" val="16841611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74291-35CE-46F7-A141-088D9AAE78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1806512-0D0E-4151-AB8E-B7D824EE16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ABA26BD-8B2F-4F83-92EB-FDBB7FBDFA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CD20613-C09E-4976-90D1-ED4936E360F4}"/>
              </a:ext>
            </a:extLst>
          </p:cNvPr>
          <p:cNvSpPr>
            <a:spLocks noGrp="1"/>
          </p:cNvSpPr>
          <p:nvPr>
            <p:ph type="dt" sz="half" idx="10"/>
          </p:nvPr>
        </p:nvSpPr>
        <p:spPr/>
        <p:txBody>
          <a:bodyPr/>
          <a:lstStyle/>
          <a:p>
            <a:fld id="{86A24088-B0E7-4590-8691-F99230761135}" type="datetimeFigureOut">
              <a:rPr lang="en-US" smtClean="0"/>
              <a:t>10/15/2024</a:t>
            </a:fld>
            <a:endParaRPr lang="en-US"/>
          </a:p>
        </p:txBody>
      </p:sp>
      <p:sp>
        <p:nvSpPr>
          <p:cNvPr id="6" name="Footer Placeholder 5">
            <a:extLst>
              <a:ext uri="{FF2B5EF4-FFF2-40B4-BE49-F238E27FC236}">
                <a16:creationId xmlns:a16="http://schemas.microsoft.com/office/drawing/2014/main" id="{C2D63A6A-4C85-4D1C-9009-E5D996DF0E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7CD7D9-9E6C-44B3-8A95-0BBD308521FD}"/>
              </a:ext>
            </a:extLst>
          </p:cNvPr>
          <p:cNvSpPr>
            <a:spLocks noGrp="1"/>
          </p:cNvSpPr>
          <p:nvPr>
            <p:ph type="sldNum" sz="quarter" idx="12"/>
          </p:nvPr>
        </p:nvSpPr>
        <p:spPr/>
        <p:txBody>
          <a:bodyPr/>
          <a:lstStyle/>
          <a:p>
            <a:fld id="{D4FD87F5-9F2B-4078-A444-1C5EB07815AC}" type="slidenum">
              <a:rPr lang="en-US" smtClean="0"/>
              <a:t>‹#›</a:t>
            </a:fld>
            <a:endParaRPr lang="en-US"/>
          </a:p>
        </p:txBody>
      </p:sp>
    </p:spTree>
    <p:extLst>
      <p:ext uri="{BB962C8B-B14F-4D97-AF65-F5344CB8AC3E}">
        <p14:creationId xmlns:p14="http://schemas.microsoft.com/office/powerpoint/2010/main" val="19524624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B05CD-90C5-43E8-ABF7-D21074F37E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2B6F11C-F635-44FF-B9EC-687C57807C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B18F82-7554-4F3F-8812-B4268137DF3B}"/>
              </a:ext>
            </a:extLst>
          </p:cNvPr>
          <p:cNvSpPr>
            <a:spLocks noGrp="1"/>
          </p:cNvSpPr>
          <p:nvPr>
            <p:ph type="dt" sz="half" idx="10"/>
          </p:nvPr>
        </p:nvSpPr>
        <p:spPr/>
        <p:txBody>
          <a:bodyPr/>
          <a:lstStyle/>
          <a:p>
            <a:fld id="{86A24088-B0E7-4590-8691-F99230761135}" type="datetimeFigureOut">
              <a:rPr lang="en-US" smtClean="0"/>
              <a:t>10/15/2024</a:t>
            </a:fld>
            <a:endParaRPr lang="en-US"/>
          </a:p>
        </p:txBody>
      </p:sp>
      <p:sp>
        <p:nvSpPr>
          <p:cNvPr id="5" name="Footer Placeholder 4">
            <a:extLst>
              <a:ext uri="{FF2B5EF4-FFF2-40B4-BE49-F238E27FC236}">
                <a16:creationId xmlns:a16="http://schemas.microsoft.com/office/drawing/2014/main" id="{31DA424E-7215-4280-8D0C-3991796881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C3AEC3-5E54-4B5A-964F-FFDDE19AC5E8}"/>
              </a:ext>
            </a:extLst>
          </p:cNvPr>
          <p:cNvSpPr>
            <a:spLocks noGrp="1"/>
          </p:cNvSpPr>
          <p:nvPr>
            <p:ph type="sldNum" sz="quarter" idx="12"/>
          </p:nvPr>
        </p:nvSpPr>
        <p:spPr/>
        <p:txBody>
          <a:bodyPr/>
          <a:lstStyle/>
          <a:p>
            <a:fld id="{D4FD87F5-9F2B-4078-A444-1C5EB07815AC}" type="slidenum">
              <a:rPr lang="en-US" smtClean="0"/>
              <a:t>‹#›</a:t>
            </a:fld>
            <a:endParaRPr lang="en-US"/>
          </a:p>
        </p:txBody>
      </p:sp>
    </p:spTree>
    <p:extLst>
      <p:ext uri="{BB962C8B-B14F-4D97-AF65-F5344CB8AC3E}">
        <p14:creationId xmlns:p14="http://schemas.microsoft.com/office/powerpoint/2010/main" val="20969660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EBFDD7-08ED-49FA-A643-F1DB7699585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8876FE-4610-4F12-9FF1-34003D0B085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B487D3-4E3D-45BB-B39D-D25A133A5368}"/>
              </a:ext>
            </a:extLst>
          </p:cNvPr>
          <p:cNvSpPr>
            <a:spLocks noGrp="1"/>
          </p:cNvSpPr>
          <p:nvPr>
            <p:ph type="dt" sz="half" idx="10"/>
          </p:nvPr>
        </p:nvSpPr>
        <p:spPr/>
        <p:txBody>
          <a:bodyPr/>
          <a:lstStyle/>
          <a:p>
            <a:fld id="{86A24088-B0E7-4590-8691-F99230761135}" type="datetimeFigureOut">
              <a:rPr lang="en-US" smtClean="0"/>
              <a:t>10/15/2024</a:t>
            </a:fld>
            <a:endParaRPr lang="en-US"/>
          </a:p>
        </p:txBody>
      </p:sp>
      <p:sp>
        <p:nvSpPr>
          <p:cNvPr id="5" name="Footer Placeholder 4">
            <a:extLst>
              <a:ext uri="{FF2B5EF4-FFF2-40B4-BE49-F238E27FC236}">
                <a16:creationId xmlns:a16="http://schemas.microsoft.com/office/drawing/2014/main" id="{AB811244-B4C5-4F29-A673-AB061BBD8D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76A616-FDAA-4558-8A32-1D50A43F248F}"/>
              </a:ext>
            </a:extLst>
          </p:cNvPr>
          <p:cNvSpPr>
            <a:spLocks noGrp="1"/>
          </p:cNvSpPr>
          <p:nvPr>
            <p:ph type="sldNum" sz="quarter" idx="12"/>
          </p:nvPr>
        </p:nvSpPr>
        <p:spPr/>
        <p:txBody>
          <a:bodyPr/>
          <a:lstStyle/>
          <a:p>
            <a:fld id="{D4FD87F5-9F2B-4078-A444-1C5EB07815AC}" type="slidenum">
              <a:rPr lang="en-US" smtClean="0"/>
              <a:t>‹#›</a:t>
            </a:fld>
            <a:endParaRPr lang="en-US"/>
          </a:p>
        </p:txBody>
      </p:sp>
    </p:spTree>
    <p:extLst>
      <p:ext uri="{BB962C8B-B14F-4D97-AF65-F5344CB8AC3E}">
        <p14:creationId xmlns:p14="http://schemas.microsoft.com/office/powerpoint/2010/main" val="41071219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4FA44453-0400-4C43-9976-0D03BD583E72}" type="datetimeFigureOut">
              <a:rPr lang="zh-CN" altLang="en-US" smtClean="0"/>
              <a:t>2024/10/15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50501361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FA44453-0400-4C43-9976-0D03BD583E72}" type="datetimeFigureOut">
              <a:rPr lang="zh-CN" altLang="en-US" smtClean="0"/>
              <a:t>2024/10/15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22918004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FA44453-0400-4C43-9976-0D03BD583E72}" type="datetimeFigureOut">
              <a:rPr lang="zh-CN" altLang="en-US" smtClean="0"/>
              <a:t>2024/10/15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87232461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2024/10/15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72302854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2024/10/15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42194516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6.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A44453-0400-4C43-9976-0D03BD583E72}" type="datetimeFigureOut">
              <a:rPr lang="zh-CN" altLang="en-US" smtClean="0"/>
              <a:t>2024/10/15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2B88B5-5083-40FD-B34D-9B8B91236604}"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id="{FB3135E7-E49D-4A45-96A3-17E1939DEAA9}"/>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533227" y="385117"/>
            <a:ext cx="1285578" cy="1285578"/>
          </a:xfrm>
          <a:prstGeom prst="rect">
            <a:avLst/>
          </a:prstGeom>
        </p:spPr>
      </p:pic>
    </p:spTree>
    <p:extLst>
      <p:ext uri="{BB962C8B-B14F-4D97-AF65-F5344CB8AC3E}">
        <p14:creationId xmlns:p14="http://schemas.microsoft.com/office/powerpoint/2010/main" val="24428688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A44453-0400-4C43-9976-0D03BD583E72}" type="datetimeFigureOut">
              <a:rPr lang="zh-CN" altLang="en-US" smtClean="0"/>
              <a:t>2024/10/15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80946179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A44453-0400-4C43-9976-0D03BD583E72}" type="datetimeFigureOut">
              <a:rPr lang="zh-CN" altLang="en-US" smtClean="0"/>
              <a:t>2024/10/15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34514418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DD87E8-A12F-4C4A-A993-729F0864DC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CBBF7BE-39F7-4287-A177-83D5238ED0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E6CF74-A109-4CA7-8C68-E536AD624C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A24088-B0E7-4590-8691-F99230761135}" type="datetimeFigureOut">
              <a:rPr lang="en-US" smtClean="0"/>
              <a:t>10/15/2024</a:t>
            </a:fld>
            <a:endParaRPr lang="en-US"/>
          </a:p>
        </p:txBody>
      </p:sp>
      <p:sp>
        <p:nvSpPr>
          <p:cNvPr id="5" name="Footer Placeholder 4">
            <a:extLst>
              <a:ext uri="{FF2B5EF4-FFF2-40B4-BE49-F238E27FC236}">
                <a16:creationId xmlns:a16="http://schemas.microsoft.com/office/drawing/2014/main" id="{3296D7C6-E2A4-4088-A83E-9314F93153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51980FF-68DC-4E61-A8EC-09876249AE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FD87F5-9F2B-4078-A444-1C5EB07815AC}" type="slidenum">
              <a:rPr lang="en-US" smtClean="0"/>
              <a:t>‹#›</a:t>
            </a:fld>
            <a:endParaRPr lang="en-US"/>
          </a:p>
        </p:txBody>
      </p:sp>
      <p:pic>
        <p:nvPicPr>
          <p:cNvPr id="8" name="Picture 7" descr="Shape&#10;&#10;Description automatically generated with medium confidence">
            <a:extLst>
              <a:ext uri="{FF2B5EF4-FFF2-40B4-BE49-F238E27FC236}">
                <a16:creationId xmlns:a16="http://schemas.microsoft.com/office/drawing/2014/main" id="{70BCDE62-7E22-4FDE-B0E7-D917AA95FE7F}"/>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990427" y="261292"/>
            <a:ext cx="1533228" cy="1533228"/>
          </a:xfrm>
          <a:prstGeom prst="rect">
            <a:avLst/>
          </a:prstGeom>
        </p:spPr>
      </p:pic>
    </p:spTree>
    <p:extLst>
      <p:ext uri="{BB962C8B-B14F-4D97-AF65-F5344CB8AC3E}">
        <p14:creationId xmlns:p14="http://schemas.microsoft.com/office/powerpoint/2010/main" val="312445244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4.xml"/><Relationship Id="rId6" Type="http://schemas.openxmlformats.org/officeDocument/2006/relationships/image" Target="../media/image31.png"/><Relationship Id="rId5" Type="http://schemas.openxmlformats.org/officeDocument/2006/relationships/image" Target="../media/image30.png"/><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hyperlink" Target="https://www.facebook.com/huongthaoGADT" TargetMode="External"/><Relationship Id="rId7"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34.png"/><Relationship Id="rId5" Type="http://schemas.microsoft.com/office/2007/relationships/hdphoto" Target="../media/hdphoto5.wdp"/><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24.xml"/><Relationship Id="rId5" Type="http://schemas.openxmlformats.org/officeDocument/2006/relationships/image" Target="../media/image41.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24.xml"/><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8" Type="http://schemas.openxmlformats.org/officeDocument/2006/relationships/slide" Target="slide24.xml"/><Relationship Id="rId3" Type="http://schemas.openxmlformats.org/officeDocument/2006/relationships/slideLayout" Target="../slideLayouts/slideLayout34.xml"/><Relationship Id="rId7" Type="http://schemas.openxmlformats.org/officeDocument/2006/relationships/image" Target="../media/image47.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8.png"/></Relationships>
</file>

<file path=ppt/slides/_rels/slide24.xml.rels><?xml version="1.0" encoding="UTF-8" standalone="yes"?>
<Relationships xmlns="http://schemas.openxmlformats.org/package/2006/relationships"><Relationship Id="rId8" Type="http://schemas.openxmlformats.org/officeDocument/2006/relationships/image" Target="../media/image54.png"/><Relationship Id="rId13" Type="http://schemas.microsoft.com/office/2007/relationships/hdphoto" Target="../media/hdphoto6.wdp"/><Relationship Id="rId18" Type="http://schemas.openxmlformats.org/officeDocument/2006/relationships/slide" Target="slide29.xml"/><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5.png"/><Relationship Id="rId17" Type="http://schemas.openxmlformats.org/officeDocument/2006/relationships/slide" Target="slide28.xml"/><Relationship Id="rId2" Type="http://schemas.openxmlformats.org/officeDocument/2006/relationships/notesSlide" Target="../notesSlides/notesSlide22.xml"/><Relationship Id="rId16" Type="http://schemas.openxmlformats.org/officeDocument/2006/relationships/image" Target="../media/image57.png"/><Relationship Id="rId20" Type="http://schemas.openxmlformats.org/officeDocument/2006/relationships/image" Target="../media/image59.png"/><Relationship Id="rId1" Type="http://schemas.openxmlformats.org/officeDocument/2006/relationships/slideLayout" Target="../slideLayouts/slideLayout34.xml"/><Relationship Id="rId6" Type="http://schemas.openxmlformats.org/officeDocument/2006/relationships/image" Target="../media/image52.png"/><Relationship Id="rId11" Type="http://schemas.openxmlformats.org/officeDocument/2006/relationships/slide" Target="slide27.xml"/><Relationship Id="rId5" Type="http://schemas.openxmlformats.org/officeDocument/2006/relationships/image" Target="../media/image51.png"/><Relationship Id="rId15" Type="http://schemas.openxmlformats.org/officeDocument/2006/relationships/slide" Target="slide30.xml"/><Relationship Id="rId10" Type="http://schemas.openxmlformats.org/officeDocument/2006/relationships/slide" Target="slide26.xml"/><Relationship Id="rId19" Type="http://schemas.openxmlformats.org/officeDocument/2006/relationships/image" Target="../media/image58.png"/><Relationship Id="rId4" Type="http://schemas.openxmlformats.org/officeDocument/2006/relationships/image" Target="../media/image50.png"/><Relationship Id="rId9" Type="http://schemas.openxmlformats.org/officeDocument/2006/relationships/slide" Target="slide25.xml"/><Relationship Id="rId14"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audio" Target="../media/audio1.wav"/><Relationship Id="rId1" Type="http://schemas.openxmlformats.org/officeDocument/2006/relationships/slideLayout" Target="../slideLayouts/slideLayout35.xml"/><Relationship Id="rId6" Type="http://schemas.openxmlformats.org/officeDocument/2006/relationships/image" Target="../media/image62.png"/><Relationship Id="rId5" Type="http://schemas.openxmlformats.org/officeDocument/2006/relationships/slide" Target="slide24.xml"/><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audio" Target="../media/audio1.wav"/><Relationship Id="rId1" Type="http://schemas.openxmlformats.org/officeDocument/2006/relationships/slideLayout" Target="../slideLayouts/slideLayout35.xml"/><Relationship Id="rId5" Type="http://schemas.openxmlformats.org/officeDocument/2006/relationships/slide" Target="slide24.xml"/><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audio" Target="../media/audio1.wav"/><Relationship Id="rId1" Type="http://schemas.openxmlformats.org/officeDocument/2006/relationships/slideLayout" Target="../slideLayouts/slideLayout35.xml"/><Relationship Id="rId4" Type="http://schemas.openxmlformats.org/officeDocument/2006/relationships/slide" Target="slide24.xml"/></Relationships>
</file>

<file path=ppt/slides/_rels/slide28.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image" Target="../media/image60.png"/><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image" Target="../media/image60.png"/><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xml"/><Relationship Id="rId7" Type="http://schemas.openxmlformats.org/officeDocument/2006/relationships/image" Target="../media/image1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notesSlide" Target="../notesSlides/notesSlide2.xml"/><Relationship Id="rId9"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5.jpg"/><Relationship Id="rId2" Type="http://schemas.openxmlformats.org/officeDocument/2006/relationships/notesSlide" Target="../notesSlides/notesSlide23.xml"/><Relationship Id="rId1" Type="http://schemas.openxmlformats.org/officeDocument/2006/relationships/slideLayout" Target="../slideLayouts/slideLayout24.xml"/><Relationship Id="rId6" Type="http://schemas.openxmlformats.org/officeDocument/2006/relationships/image" Target="../media/image36.jpeg"/><Relationship Id="rId5" Type="http://schemas.openxmlformats.org/officeDocument/2006/relationships/image" Target="../media/image33.png"/><Relationship Id="rId4" Type="http://schemas.openxmlformats.org/officeDocument/2006/relationships/image" Target="../media/image64.png"/></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png"/><Relationship Id="rId7" Type="http://schemas.microsoft.com/office/2007/relationships/hdphoto" Target="../media/hdphoto3.wdp"/><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25.png"/><Relationship Id="rId5" Type="http://schemas.microsoft.com/office/2007/relationships/hdphoto" Target="../media/hdphoto2.wdp"/><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早安世界"/>
          <p:cNvPicPr>
            <a:picLocks noChangeAspect="1"/>
          </p:cNvPicPr>
          <p:nvPr/>
        </p:nvPicPr>
        <p:blipFill>
          <a:blip r:embed="rId3"/>
          <a:stretch>
            <a:fillRect/>
          </a:stretch>
        </p:blipFill>
        <p:spPr>
          <a:xfrm>
            <a:off x="0" y="0"/>
            <a:ext cx="12209780" cy="6880860"/>
          </a:xfrm>
          <a:prstGeom prst="rect">
            <a:avLst/>
          </a:prstGeom>
        </p:spPr>
      </p:pic>
      <p:pic>
        <p:nvPicPr>
          <p:cNvPr id="5" name="Picture 4">
            <a:extLst>
              <a:ext uri="{FF2B5EF4-FFF2-40B4-BE49-F238E27FC236}">
                <a16:creationId xmlns:a16="http://schemas.microsoft.com/office/drawing/2014/main" id="{BF12C997-C168-4F89-9652-6FCAD3500754}"/>
              </a:ext>
            </a:extLst>
          </p:cNvPr>
          <p:cNvPicPr>
            <a:picLocks noChangeAspect="1"/>
          </p:cNvPicPr>
          <p:nvPr/>
        </p:nvPicPr>
        <p:blipFill>
          <a:blip r:embed="rId4"/>
          <a:stretch>
            <a:fillRect/>
          </a:stretch>
        </p:blipFill>
        <p:spPr>
          <a:xfrm>
            <a:off x="1319069" y="1749459"/>
            <a:ext cx="7706012" cy="2139881"/>
          </a:xfrm>
          <a:prstGeom prst="rect">
            <a:avLst/>
          </a:prstGeom>
        </p:spPr>
      </p:pic>
    </p:spTree>
    <p:extLst>
      <p:ext uri="{BB962C8B-B14F-4D97-AF65-F5344CB8AC3E}">
        <p14:creationId xmlns:p14="http://schemas.microsoft.com/office/powerpoint/2010/main" val="334284924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3FDF3BB-9E7B-47A7-8D2B-8240624C9289}"/>
              </a:ext>
            </a:extLst>
          </p:cNvPr>
          <p:cNvGrpSpPr/>
          <p:nvPr/>
        </p:nvGrpSpPr>
        <p:grpSpPr>
          <a:xfrm>
            <a:off x="91444" y="78192"/>
            <a:ext cx="3175632" cy="629994"/>
            <a:chOff x="2834082" y="693066"/>
            <a:chExt cx="5745016" cy="629994"/>
          </a:xfrm>
        </p:grpSpPr>
        <p:sp>
          <p:nvSpPr>
            <p:cNvPr id="3" name="Rounded Rectangle 8">
              <a:extLst>
                <a:ext uri="{FF2B5EF4-FFF2-40B4-BE49-F238E27FC236}">
                  <a16:creationId xmlns:a16="http://schemas.microsoft.com/office/drawing/2014/main" id="{6FFB53C8-C92C-4BD1-9E58-C303B1866545}"/>
                </a:ext>
              </a:extLst>
            </p:cNvPr>
            <p:cNvSpPr/>
            <p:nvPr/>
          </p:nvSpPr>
          <p:spPr>
            <a:xfrm>
              <a:off x="3435635" y="693066"/>
              <a:ext cx="5143463"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Cùng</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chia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đoạn</a:t>
              </a:r>
              <a:endPar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4" name="Picture 3">
              <a:extLst>
                <a:ext uri="{FF2B5EF4-FFF2-40B4-BE49-F238E27FC236}">
                  <a16:creationId xmlns:a16="http://schemas.microsoft.com/office/drawing/2014/main" id="{7AAF0350-558D-47A9-B46B-640BD5AABD13}"/>
                </a:ext>
              </a:extLst>
            </p:cNvPr>
            <p:cNvPicPr>
              <a:picLocks noChangeAspect="1"/>
            </p:cNvPicPr>
            <p:nvPr/>
          </p:nvPicPr>
          <p:blipFill>
            <a:blip r:embed="rId3"/>
            <a:stretch>
              <a:fillRect/>
            </a:stretch>
          </p:blipFill>
          <p:spPr>
            <a:xfrm rot="16200000">
              <a:off x="3125635" y="401514"/>
              <a:ext cx="629993" cy="1213099"/>
            </a:xfrm>
            <a:prstGeom prst="rect">
              <a:avLst/>
            </a:prstGeom>
          </p:spPr>
        </p:pic>
      </p:grpSp>
      <p:sp>
        <p:nvSpPr>
          <p:cNvPr id="5" name="Rectangle 4">
            <a:extLst>
              <a:ext uri="{FF2B5EF4-FFF2-40B4-BE49-F238E27FC236}">
                <a16:creationId xmlns:a16="http://schemas.microsoft.com/office/drawing/2014/main" id="{A9DC614F-D4DA-40A8-9C28-3CB5775B0D6C}"/>
              </a:ext>
            </a:extLst>
          </p:cNvPr>
          <p:cNvSpPr/>
          <p:nvPr/>
        </p:nvSpPr>
        <p:spPr>
          <a:xfrm>
            <a:off x="762001" y="939941"/>
            <a:ext cx="10810360" cy="563231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Con đường đưa tôi đến trường nằm vắt vẻo lưng chừng đồi. Mặt đường mấp mô. Hai bên đường lúp xúp những bụi cây cỏ dại, cây lạc tiên. Cây lạc tiên ra quả quanh năm. Vì thế, con đường luôn phảng phất mùi lạc tiên chín. Bọn con gái lớp tôi hay tranh thủ hái vài quả để vừa đi vừa nhấm nháp.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 đoạn, con đường như buông mình xuống chân đồi. Ngày nắng, tôi và lũ bạn thường thi xem ai chạy nhanh hơn. Gió vù vù bên tai. Đất dưới chân xốp nhẹ như bông, thỉnh thoảng một viên đá dăm hay một viên sỏi nhói nhẹ vào gan bàn chân.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 mùa mưa, con đường lầy lội và trơn trượt. Để khỏi ngã, tôi thường tháo phăng đôi dếp nhựa và bước đi bằng cách bấm mười đầu ngón chân xuống mặt đường. Đôi khi chúng tôi phải đi cắt qua cánh rừng vầu, rừng nứa vì nhiều khúc đường ngập trong nước lũ.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 giáo tôi là người vùng xuôi. Bàn chân cô lẫn vào bàn chân học trò trên con đường đi học. Ấy là do nhiều hôm mưa rét, cô thường đón đường, đi cùng chúng tôi vào lớp. Vì thế, tôi chẳng nghỉ buổi học nào.</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(Đỗ Đăng Dương)</a:t>
            </a:r>
          </a:p>
        </p:txBody>
      </p:sp>
      <p:sp>
        <p:nvSpPr>
          <p:cNvPr id="9" name="TextBox 8">
            <a:extLst>
              <a:ext uri="{FF2B5EF4-FFF2-40B4-BE49-F238E27FC236}">
                <a16:creationId xmlns:a16="http://schemas.microsoft.com/office/drawing/2014/main" id="{B65D4D96-956F-44EB-BCEB-65579D1206CD}"/>
              </a:ext>
            </a:extLst>
          </p:cNvPr>
          <p:cNvSpPr txBox="1"/>
          <p:nvPr/>
        </p:nvSpPr>
        <p:spPr>
          <a:xfrm>
            <a:off x="3886201" y="232055"/>
            <a:ext cx="608647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Con </a:t>
            </a:r>
            <a:r>
              <a:rPr kumimoji="0" lang="en-US" sz="40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endPar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ardrop 6">
            <a:extLst>
              <a:ext uri="{FF2B5EF4-FFF2-40B4-BE49-F238E27FC236}">
                <a16:creationId xmlns:a16="http://schemas.microsoft.com/office/drawing/2014/main" id="{8C4CBDB3-14B0-47FF-BC00-0A66D55ACBDC}"/>
              </a:ext>
            </a:extLst>
          </p:cNvPr>
          <p:cNvSpPr/>
          <p:nvPr/>
        </p:nvSpPr>
        <p:spPr>
          <a:xfrm>
            <a:off x="266594" y="979532"/>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8" name="Rounded Rectangle 15">
            <a:extLst>
              <a:ext uri="{FF2B5EF4-FFF2-40B4-BE49-F238E27FC236}">
                <a16:creationId xmlns:a16="http://schemas.microsoft.com/office/drawing/2014/main" id="{B26FEE10-B3F4-4C09-A788-1389D5FE9DF2}"/>
              </a:ext>
            </a:extLst>
          </p:cNvPr>
          <p:cNvSpPr/>
          <p:nvPr/>
        </p:nvSpPr>
        <p:spPr>
          <a:xfrm>
            <a:off x="762001" y="1012365"/>
            <a:ext cx="10933005" cy="1401225"/>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0" name="Teardrop 9">
            <a:extLst>
              <a:ext uri="{FF2B5EF4-FFF2-40B4-BE49-F238E27FC236}">
                <a16:creationId xmlns:a16="http://schemas.microsoft.com/office/drawing/2014/main" id="{D5BDC675-B605-471A-9E0F-E3254EB68827}"/>
              </a:ext>
            </a:extLst>
          </p:cNvPr>
          <p:cNvSpPr/>
          <p:nvPr/>
        </p:nvSpPr>
        <p:spPr>
          <a:xfrm>
            <a:off x="266594" y="2453181"/>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
        <p:nvSpPr>
          <p:cNvPr id="11" name="Rounded Rectangle 15">
            <a:extLst>
              <a:ext uri="{FF2B5EF4-FFF2-40B4-BE49-F238E27FC236}">
                <a16:creationId xmlns:a16="http://schemas.microsoft.com/office/drawing/2014/main" id="{C92A5114-6F8D-4503-9BBB-27679732C5DF}"/>
              </a:ext>
            </a:extLst>
          </p:cNvPr>
          <p:cNvSpPr/>
          <p:nvPr/>
        </p:nvSpPr>
        <p:spPr>
          <a:xfrm>
            <a:off x="762001" y="2486015"/>
            <a:ext cx="10933005" cy="1086526"/>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2" name="Teardrop 11">
            <a:extLst>
              <a:ext uri="{FF2B5EF4-FFF2-40B4-BE49-F238E27FC236}">
                <a16:creationId xmlns:a16="http://schemas.microsoft.com/office/drawing/2014/main" id="{67E74E6C-5484-4A52-B875-267940376DF9}"/>
              </a:ext>
            </a:extLst>
          </p:cNvPr>
          <p:cNvSpPr/>
          <p:nvPr/>
        </p:nvSpPr>
        <p:spPr>
          <a:xfrm>
            <a:off x="266594" y="3612132"/>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3</a:t>
            </a:r>
          </a:p>
        </p:txBody>
      </p:sp>
      <p:sp>
        <p:nvSpPr>
          <p:cNvPr id="13" name="Rounded Rectangle 15">
            <a:extLst>
              <a:ext uri="{FF2B5EF4-FFF2-40B4-BE49-F238E27FC236}">
                <a16:creationId xmlns:a16="http://schemas.microsoft.com/office/drawing/2014/main" id="{55C98614-F858-49E0-88D6-8C0D1761B474}"/>
              </a:ext>
            </a:extLst>
          </p:cNvPr>
          <p:cNvSpPr/>
          <p:nvPr/>
        </p:nvSpPr>
        <p:spPr>
          <a:xfrm>
            <a:off x="762001" y="3644965"/>
            <a:ext cx="10933005" cy="1331071"/>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4" name="Teardrop 13">
            <a:extLst>
              <a:ext uri="{FF2B5EF4-FFF2-40B4-BE49-F238E27FC236}">
                <a16:creationId xmlns:a16="http://schemas.microsoft.com/office/drawing/2014/main" id="{35C9EB9B-79B5-4449-923F-971C6B44B29F}"/>
              </a:ext>
            </a:extLst>
          </p:cNvPr>
          <p:cNvSpPr/>
          <p:nvPr/>
        </p:nvSpPr>
        <p:spPr>
          <a:xfrm>
            <a:off x="266594" y="5015627"/>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4</a:t>
            </a:r>
          </a:p>
        </p:txBody>
      </p:sp>
      <p:sp>
        <p:nvSpPr>
          <p:cNvPr id="15" name="Rounded Rectangle 15">
            <a:extLst>
              <a:ext uri="{FF2B5EF4-FFF2-40B4-BE49-F238E27FC236}">
                <a16:creationId xmlns:a16="http://schemas.microsoft.com/office/drawing/2014/main" id="{FABBD446-99C3-4F10-8730-BFE320D3E255}"/>
              </a:ext>
            </a:extLst>
          </p:cNvPr>
          <p:cNvSpPr/>
          <p:nvPr/>
        </p:nvSpPr>
        <p:spPr>
          <a:xfrm>
            <a:off x="762001" y="5048460"/>
            <a:ext cx="10933005" cy="1075893"/>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Tree>
    <p:extLst>
      <p:ext uri="{BB962C8B-B14F-4D97-AF65-F5344CB8AC3E}">
        <p14:creationId xmlns:p14="http://schemas.microsoft.com/office/powerpoint/2010/main" val="59789556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52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anim calcmode="lin" valueType="num">
                                      <p:cBhvr>
                                        <p:cTn id="16" dur="500" fill="hold"/>
                                        <p:tgtEl>
                                          <p:spTgt spid="7"/>
                                        </p:tgtEl>
                                        <p:attrNameLst>
                                          <p:attrName>ppt_x</p:attrName>
                                        </p:attrNameLst>
                                      </p:cBhvr>
                                      <p:tavLst>
                                        <p:tav tm="0">
                                          <p:val>
                                            <p:fltVal val="0.5"/>
                                          </p:val>
                                        </p:tav>
                                        <p:tav tm="100000">
                                          <p:val>
                                            <p:strVal val="#ppt_x"/>
                                          </p:val>
                                        </p:tav>
                                      </p:tavLst>
                                    </p:anim>
                                    <p:anim calcmode="lin" valueType="num">
                                      <p:cBhvr>
                                        <p:cTn id="17" dur="500" fill="hold"/>
                                        <p:tgtEl>
                                          <p:spTgt spid="7"/>
                                        </p:tgtEl>
                                        <p:attrNameLst>
                                          <p:attrName>ppt_y</p:attrName>
                                        </p:attrNameLst>
                                      </p:cBhvr>
                                      <p:tavLst>
                                        <p:tav tm="0">
                                          <p:val>
                                            <p:fltVal val="0.5"/>
                                          </p:val>
                                        </p:tav>
                                        <p:tav tm="100000">
                                          <p:val>
                                            <p:strVal val="#ppt_y"/>
                                          </p:val>
                                        </p:tav>
                                      </p:tavLst>
                                    </p:anim>
                                  </p:childTnLst>
                                </p:cTn>
                              </p:par>
                              <p:par>
                                <p:cTn id="18" presetID="22" presetClass="entr" presetSubtype="8"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528"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Effect transition="in" filter="fade">
                                      <p:cBhvr>
                                        <p:cTn id="27" dur="500"/>
                                        <p:tgtEl>
                                          <p:spTgt spid="10"/>
                                        </p:tgtEl>
                                      </p:cBhvr>
                                    </p:animEffect>
                                    <p:anim calcmode="lin" valueType="num">
                                      <p:cBhvr>
                                        <p:cTn id="28" dur="500" fill="hold"/>
                                        <p:tgtEl>
                                          <p:spTgt spid="10"/>
                                        </p:tgtEl>
                                        <p:attrNameLst>
                                          <p:attrName>ppt_x</p:attrName>
                                        </p:attrNameLst>
                                      </p:cBhvr>
                                      <p:tavLst>
                                        <p:tav tm="0">
                                          <p:val>
                                            <p:fltVal val="0.5"/>
                                          </p:val>
                                        </p:tav>
                                        <p:tav tm="100000">
                                          <p:val>
                                            <p:strVal val="#ppt_x"/>
                                          </p:val>
                                        </p:tav>
                                      </p:tavLst>
                                    </p:anim>
                                    <p:anim calcmode="lin" valueType="num">
                                      <p:cBhvr>
                                        <p:cTn id="29" dur="500" fill="hold"/>
                                        <p:tgtEl>
                                          <p:spTgt spid="10"/>
                                        </p:tgtEl>
                                        <p:attrNameLst>
                                          <p:attrName>ppt_y</p:attrName>
                                        </p:attrNameLst>
                                      </p:cBhvr>
                                      <p:tavLst>
                                        <p:tav tm="0">
                                          <p:val>
                                            <p:fltVal val="0.5"/>
                                          </p:val>
                                        </p:tav>
                                        <p:tav tm="100000">
                                          <p:val>
                                            <p:strVal val="#ppt_y"/>
                                          </p:val>
                                        </p:tav>
                                      </p:tavLst>
                                    </p:anim>
                                  </p:childTnLst>
                                </p:cTn>
                              </p:par>
                              <p:par>
                                <p:cTn id="30" presetID="22" presetClass="entr" presetSubtype="8"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528"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anim calcmode="lin" valueType="num">
                                      <p:cBhvr>
                                        <p:cTn id="40" dur="500" fill="hold"/>
                                        <p:tgtEl>
                                          <p:spTgt spid="12"/>
                                        </p:tgtEl>
                                        <p:attrNameLst>
                                          <p:attrName>ppt_x</p:attrName>
                                        </p:attrNameLst>
                                      </p:cBhvr>
                                      <p:tavLst>
                                        <p:tav tm="0">
                                          <p:val>
                                            <p:fltVal val="0.5"/>
                                          </p:val>
                                        </p:tav>
                                        <p:tav tm="100000">
                                          <p:val>
                                            <p:strVal val="#ppt_x"/>
                                          </p:val>
                                        </p:tav>
                                      </p:tavLst>
                                    </p:anim>
                                    <p:anim calcmode="lin" valueType="num">
                                      <p:cBhvr>
                                        <p:cTn id="41" dur="500" fill="hold"/>
                                        <p:tgtEl>
                                          <p:spTgt spid="12"/>
                                        </p:tgtEl>
                                        <p:attrNameLst>
                                          <p:attrName>ppt_y</p:attrName>
                                        </p:attrNameLst>
                                      </p:cBhvr>
                                      <p:tavLst>
                                        <p:tav tm="0">
                                          <p:val>
                                            <p:fltVal val="0.5"/>
                                          </p:val>
                                        </p:tav>
                                        <p:tav tm="100000">
                                          <p:val>
                                            <p:strVal val="#ppt_y"/>
                                          </p:val>
                                        </p:tav>
                                      </p:tavLst>
                                    </p:anim>
                                  </p:childTnLst>
                                </p:cTn>
                              </p:par>
                              <p:par>
                                <p:cTn id="42" presetID="22" presetClass="entr" presetSubtype="8"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left)">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528"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p:cTn id="49" dur="500" fill="hold"/>
                                        <p:tgtEl>
                                          <p:spTgt spid="14"/>
                                        </p:tgtEl>
                                        <p:attrNameLst>
                                          <p:attrName>ppt_w</p:attrName>
                                        </p:attrNameLst>
                                      </p:cBhvr>
                                      <p:tavLst>
                                        <p:tav tm="0">
                                          <p:val>
                                            <p:fltVal val="0"/>
                                          </p:val>
                                        </p:tav>
                                        <p:tav tm="100000">
                                          <p:val>
                                            <p:strVal val="#ppt_w"/>
                                          </p:val>
                                        </p:tav>
                                      </p:tavLst>
                                    </p:anim>
                                    <p:anim calcmode="lin" valueType="num">
                                      <p:cBhvr>
                                        <p:cTn id="50" dur="500" fill="hold"/>
                                        <p:tgtEl>
                                          <p:spTgt spid="14"/>
                                        </p:tgtEl>
                                        <p:attrNameLst>
                                          <p:attrName>ppt_h</p:attrName>
                                        </p:attrNameLst>
                                      </p:cBhvr>
                                      <p:tavLst>
                                        <p:tav tm="0">
                                          <p:val>
                                            <p:fltVal val="0"/>
                                          </p:val>
                                        </p:tav>
                                        <p:tav tm="100000">
                                          <p:val>
                                            <p:strVal val="#ppt_h"/>
                                          </p:val>
                                        </p:tav>
                                      </p:tavLst>
                                    </p:anim>
                                    <p:animEffect transition="in" filter="fade">
                                      <p:cBhvr>
                                        <p:cTn id="51" dur="500"/>
                                        <p:tgtEl>
                                          <p:spTgt spid="14"/>
                                        </p:tgtEl>
                                      </p:cBhvr>
                                    </p:animEffect>
                                    <p:anim calcmode="lin" valueType="num">
                                      <p:cBhvr>
                                        <p:cTn id="52" dur="500" fill="hold"/>
                                        <p:tgtEl>
                                          <p:spTgt spid="14"/>
                                        </p:tgtEl>
                                        <p:attrNameLst>
                                          <p:attrName>ppt_x</p:attrName>
                                        </p:attrNameLst>
                                      </p:cBhvr>
                                      <p:tavLst>
                                        <p:tav tm="0">
                                          <p:val>
                                            <p:fltVal val="0.5"/>
                                          </p:val>
                                        </p:tav>
                                        <p:tav tm="100000">
                                          <p:val>
                                            <p:strVal val="#ppt_x"/>
                                          </p:val>
                                        </p:tav>
                                      </p:tavLst>
                                    </p:anim>
                                    <p:anim calcmode="lin" valueType="num">
                                      <p:cBhvr>
                                        <p:cTn id="53" dur="500" fill="hold"/>
                                        <p:tgtEl>
                                          <p:spTgt spid="14"/>
                                        </p:tgtEl>
                                        <p:attrNameLst>
                                          <p:attrName>ppt_y</p:attrName>
                                        </p:attrNameLst>
                                      </p:cBhvr>
                                      <p:tavLst>
                                        <p:tav tm="0">
                                          <p:val>
                                            <p:fltVal val="0.5"/>
                                          </p:val>
                                        </p:tav>
                                        <p:tav tm="100000">
                                          <p:val>
                                            <p:strVal val="#ppt_y"/>
                                          </p:val>
                                        </p:tav>
                                      </p:tavLst>
                                    </p:anim>
                                  </p:childTnLst>
                                </p:cTn>
                              </p:par>
                              <p:par>
                                <p:cTn id="54" presetID="22" presetClass="entr" presetSubtype="8" fill="hold" grpId="0"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wipe(left)">
                                      <p:cBhvr>
                                        <p:cTn id="5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P spid="12" grpId="0" animBg="1"/>
      <p:bldP spid="13" grpId="0" animBg="1"/>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B13E4A3-63A8-47B4-8758-34D300A01F61}"/>
              </a:ext>
            </a:extLst>
          </p:cNvPr>
          <p:cNvSpPr txBox="1"/>
          <p:nvPr/>
        </p:nvSpPr>
        <p:spPr>
          <a:xfrm>
            <a:off x="1233378" y="1932925"/>
            <a:ext cx="9428707" cy="304698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đường đưa tôi đến trường nằm vắt vẻo lưng chừng đồi. Mặt đường mấp mô. Hai bên đường lúp xúp những bụi cây cỏ dại, cây lạc tiên. Cây lạc tiên ra quả quanh năm. Vì thế, con đường luôn phảng phất mùi lạc tiên chín. Bọn con gái lớp tôi hay tranh thủ hái vài quả để vừa đi vừa nhấm nháp.</a:t>
            </a:r>
          </a:p>
        </p:txBody>
      </p:sp>
      <p:sp>
        <p:nvSpPr>
          <p:cNvPr id="7" name="任意多边形: 形状 40">
            <a:extLst>
              <a:ext uri="{FF2B5EF4-FFF2-40B4-BE49-F238E27FC236}">
                <a16:creationId xmlns:a16="http://schemas.microsoft.com/office/drawing/2014/main" id="{272B8064-B747-48AE-921A-23F7C66F3BDB}"/>
              </a:ext>
            </a:extLst>
          </p:cNvPr>
          <p:cNvSpPr/>
          <p:nvPr/>
        </p:nvSpPr>
        <p:spPr>
          <a:xfrm>
            <a:off x="3338659" y="958038"/>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8" name="TextBox 7">
            <a:extLst>
              <a:ext uri="{FF2B5EF4-FFF2-40B4-BE49-F238E27FC236}">
                <a16:creationId xmlns:a16="http://schemas.microsoft.com/office/drawing/2014/main" id="{45E0E8FD-6B16-44A8-ADA1-8C0933109DAB}"/>
              </a:ext>
            </a:extLst>
          </p:cNvPr>
          <p:cNvSpPr txBox="1"/>
          <p:nvPr/>
        </p:nvSpPr>
        <p:spPr>
          <a:xfrm>
            <a:off x="3568777" y="1017607"/>
            <a:ext cx="428934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Luyện</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đọc</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nối</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tiếp</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đoạn</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9" name="Picture 8" descr="A picture containing icon&#10;&#10;Description automatically generated">
            <a:extLst>
              <a:ext uri="{FF2B5EF4-FFF2-40B4-BE49-F238E27FC236}">
                <a16:creationId xmlns:a16="http://schemas.microsoft.com/office/drawing/2014/main" id="{34954FB1-8D5E-4257-B082-75AF4C5B86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581276" y="816454"/>
            <a:ext cx="1078849" cy="845498"/>
          </a:xfrm>
          <a:prstGeom prst="rect">
            <a:avLst/>
          </a:prstGeom>
        </p:spPr>
      </p:pic>
      <p:pic>
        <p:nvPicPr>
          <p:cNvPr id="10" name="Picture 9" descr="Icon&#10;&#10;Description automatically generated with medium confidence">
            <a:extLst>
              <a:ext uri="{FF2B5EF4-FFF2-40B4-BE49-F238E27FC236}">
                <a16:creationId xmlns:a16="http://schemas.microsoft.com/office/drawing/2014/main" id="{AD9C3D8E-FD32-4B6E-8D13-364F1B89DF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8532" y="1239203"/>
            <a:ext cx="594282" cy="547448"/>
          </a:xfrm>
          <a:prstGeom prst="rect">
            <a:avLst/>
          </a:prstGeom>
        </p:spPr>
      </p:pic>
      <p:pic>
        <p:nvPicPr>
          <p:cNvPr id="11" name="Picture 10" descr="A picture containing icon&#10;&#10;Description automatically generated">
            <a:extLst>
              <a:ext uri="{FF2B5EF4-FFF2-40B4-BE49-F238E27FC236}">
                <a16:creationId xmlns:a16="http://schemas.microsoft.com/office/drawing/2014/main" id="{7F55F19A-F972-42F8-95E5-91F1D862E6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595764" y="816454"/>
            <a:ext cx="1078849" cy="845498"/>
          </a:xfrm>
          <a:prstGeom prst="rect">
            <a:avLst/>
          </a:prstGeom>
        </p:spPr>
      </p:pic>
      <p:sp>
        <p:nvSpPr>
          <p:cNvPr id="18" name="Teardrop 17">
            <a:extLst>
              <a:ext uri="{FF2B5EF4-FFF2-40B4-BE49-F238E27FC236}">
                <a16:creationId xmlns:a16="http://schemas.microsoft.com/office/drawing/2014/main" id="{3B6795E6-C6D5-4EF1-879D-B317964B6389}"/>
              </a:ext>
            </a:extLst>
          </p:cNvPr>
          <p:cNvSpPr/>
          <p:nvPr/>
        </p:nvSpPr>
        <p:spPr>
          <a:xfrm>
            <a:off x="923819" y="2093957"/>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cxnSp>
        <p:nvCxnSpPr>
          <p:cNvPr id="3" name="Straight Connector 2">
            <a:extLst>
              <a:ext uri="{FF2B5EF4-FFF2-40B4-BE49-F238E27FC236}">
                <a16:creationId xmlns:a16="http://schemas.microsoft.com/office/drawing/2014/main" id="{D9C5331A-89C7-4D86-B06F-0D4E5FE35584}"/>
              </a:ext>
            </a:extLst>
          </p:cNvPr>
          <p:cNvCxnSpPr>
            <a:cxnSpLocks/>
          </p:cNvCxnSpPr>
          <p:nvPr/>
        </p:nvCxnSpPr>
        <p:spPr>
          <a:xfrm flipH="1">
            <a:off x="7534276" y="3914775"/>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E54CDCC-C855-4699-B04A-F3F2B29957F8}"/>
              </a:ext>
            </a:extLst>
          </p:cNvPr>
          <p:cNvCxnSpPr>
            <a:cxnSpLocks/>
          </p:cNvCxnSpPr>
          <p:nvPr/>
        </p:nvCxnSpPr>
        <p:spPr>
          <a:xfrm flipH="1">
            <a:off x="9886951" y="3914775"/>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47FB7A7-B2F6-4CC1-AA59-EB19F95CA7BD}"/>
              </a:ext>
            </a:extLst>
          </p:cNvPr>
          <p:cNvCxnSpPr>
            <a:cxnSpLocks/>
          </p:cNvCxnSpPr>
          <p:nvPr/>
        </p:nvCxnSpPr>
        <p:spPr>
          <a:xfrm flipH="1">
            <a:off x="2581276" y="4381500"/>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4D015D2-CEC3-4D84-A33D-540438BB6059}"/>
              </a:ext>
            </a:extLst>
          </p:cNvPr>
          <p:cNvCxnSpPr>
            <a:cxnSpLocks/>
          </p:cNvCxnSpPr>
          <p:nvPr/>
        </p:nvCxnSpPr>
        <p:spPr>
          <a:xfrm flipH="1">
            <a:off x="7058026" y="4381500"/>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4F98814-C50D-4E50-B53C-94E770DE67AF}"/>
              </a:ext>
            </a:extLst>
          </p:cNvPr>
          <p:cNvCxnSpPr>
            <a:cxnSpLocks/>
          </p:cNvCxnSpPr>
          <p:nvPr/>
        </p:nvCxnSpPr>
        <p:spPr>
          <a:xfrm flipH="1">
            <a:off x="7165186" y="4381500"/>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par>
                                <p:cTn id="8" presetID="0" presetClass="path" presetSubtype="0" accel="50000" decel="50000" fill="hold" nodeType="withEffect">
                                  <p:stCondLst>
                                    <p:cond delay="0"/>
                                  </p:stCondLst>
                                  <p:childTnLst>
                                    <p:animMotion origin="layout" path="M 4.16667E-7 0.01296 L 4.16667E-7 0.01319 C 0.0026 0.00972 0.00469 0.00439 0.00794 0.003 C 0.01341 0.00023 0.01927 0.00185 0.025 0.00092 C 0.02682 0.00046 0.02878 -0.00047 0.0306 -0.00116 C 0.03294 -0.00186 0.03516 -0.00255 0.0375 -0.00301 C 0.04544 -0.00209 0.0543 -0.00139 0.0625 0.00092 C 0.06615 0.00208 0.06706 0.00324 0.07044 0.00486 C 0.07305 0.00625 0.07565 0.00763 0.07839 0.00902 C 0.07982 0.00972 0.08138 0.01041 0.08294 0.01111 C 0.08633 0.0125 0.08984 0.01319 0.0931 0.01504 C 0.09661 0.01713 0.09987 0.0206 0.10339 0.02314 C 0.10833 0.02662 0.11081 0.02754 0.11589 0.02916 L 0.12943 0.03333 C 0.14635 0.02824 0.12682 0.03564 0.14206 0.02523 C 0.14492 0.02314 0.14818 0.02291 0.15104 0.02106 C 0.15573 0.01828 0.15768 0.01689 0.16354 0.01504 C 0.16654 0.01412 0.16966 0.01365 0.17266 0.01296 C 0.17383 0.01226 0.17487 0.01111 0.17604 0.01111 C 0.18516 0.01111 0.19427 0.0118 0.20339 0.01296 C 0.20456 0.01319 0.2056 0.01435 0.20677 0.01504 C 0.20833 0.01574 0.20977 0.01643 0.21133 0.01713 C 0.21393 0.01828 0.21667 0.01967 0.21927 0.02106 C 0.22083 0.02314 0.222 0.02592 0.22383 0.02708 C 0.22943 0.03125 0.23646 0.02824 0.24206 0.02708 C 0.24349 0.02592 0.24492 0.02407 0.24648 0.02314 C 0.24805 0.02222 0.24961 0.02199 0.25104 0.02106 C 0.25339 0.0199 0.25573 0.01851 0.25794 0.01713 C 0.26445 0.0125 0.2651 0.01018 0.27148 0.00902 C 0.2776 0.00787 0.28372 0.00763 0.28971 0.00694 C 0.29727 0.00763 0.30495 0.00763 0.3125 0.00902 C 0.31628 0.00972 0.31992 0.0125 0.32383 0.01296 C 0.32799 0.01365 0.33216 0.01412 0.33633 0.01504 C 0.33867 0.0155 0.34089 0.01643 0.3431 0.01713 C 0.34622 0.01782 0.34922 0.01851 0.35221 0.01898 L 0.36016 0.02314 C 0.36133 0.02384 0.3625 0.02453 0.36354 0.02523 C 0.3681 0.02708 0.37279 0.028 0.37721 0.02916 C 0.37865 0.02893 0.38932 0.02893 0.3931 0.02523 C 0.39557 0.02268 0.39727 0.01828 0.4 0.01713 C 0.40221 0.01597 0.4056 0.01481 0.40794 0.01296 C 0.41367 0.00879 0.41055 0.00902 0.41367 0.00902 L 0.41133 0.00486 " pathEditMode="relative" rAng="0" ptsTypes="AAAAAAAAAAAAAAAAAAAAAAAAAAAAAAAAAAAAAAAAAAA">
                                      <p:cBhvr>
                                        <p:cTn id="9" dur="1000" fill="hold"/>
                                        <p:tgtEl>
                                          <p:spTgt spid="9"/>
                                        </p:tgtEl>
                                        <p:attrNameLst>
                                          <p:attrName>ppt_x</p:attrName>
                                          <p:attrName>ppt_y</p:attrName>
                                        </p:attrNameLst>
                                      </p:cBhvr>
                                      <p:rCtr x="20677" y="208"/>
                                    </p:animMotion>
                                  </p:childTnLst>
                                </p:cTn>
                              </p:par>
                              <p:par>
                                <p:cTn id="10" presetID="1" presetClass="entr" presetSubtype="0" fill="hold" nodeType="withEffect">
                                  <p:stCondLst>
                                    <p:cond delay="750"/>
                                  </p:stCondLst>
                                  <p:childTnLst>
                                    <p:set>
                                      <p:cBhvr>
                                        <p:cTn id="11" dur="1" fill="hold">
                                          <p:stCondLst>
                                            <p:cond delay="0"/>
                                          </p:stCondLst>
                                        </p:cTn>
                                        <p:tgtEl>
                                          <p:spTgt spid="11"/>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9"/>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2.5E-6 -0.00093 L 0.04661 -0.04098 C 0.05638 -0.05 0.07096 -0.05487 0.08633 -0.05487 C 0.10377 -0.05487 0.11771 -0.05 0.12747 -0.04098 L 0.17422 -0.00093 " pathEditMode="relative" rAng="0" ptsTypes="AAAAA">
                                      <p:cBhvr>
                                        <p:cTn id="15" dur="500" fill="hold"/>
                                        <p:tgtEl>
                                          <p:spTgt spid="11"/>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11"/>
                                        </p:tgtEl>
                                      </p:cBhvr>
                                    </p:animEffect>
                                    <p:anim calcmode="lin" valueType="num">
                                      <p:cBhvr>
                                        <p:cTn id="18" dur="250"/>
                                        <p:tgtEl>
                                          <p:spTgt spid="11"/>
                                        </p:tgtEl>
                                        <p:attrNameLst>
                                          <p:attrName>ppt_x</p:attrName>
                                        </p:attrNameLst>
                                      </p:cBhvr>
                                      <p:tavLst>
                                        <p:tav tm="0">
                                          <p:val>
                                            <p:strVal val="ppt_x"/>
                                          </p:val>
                                        </p:tav>
                                        <p:tav tm="100000">
                                          <p:val>
                                            <p:strVal val="ppt_x"/>
                                          </p:val>
                                        </p:tav>
                                      </p:tavLst>
                                    </p:anim>
                                    <p:anim calcmode="lin" valueType="num">
                                      <p:cBhvr>
                                        <p:cTn id="19" dur="250"/>
                                        <p:tgtEl>
                                          <p:spTgt spid="11"/>
                                        </p:tgtEl>
                                        <p:attrNameLst>
                                          <p:attrName>ppt_y</p:attrName>
                                        </p:attrNameLst>
                                      </p:cBhvr>
                                      <p:tavLst>
                                        <p:tav tm="0">
                                          <p:val>
                                            <p:strVal val="ppt_y"/>
                                          </p:val>
                                        </p:tav>
                                        <p:tav tm="100000">
                                          <p:val>
                                            <p:strVal val="ppt_y+.1"/>
                                          </p:val>
                                        </p:tav>
                                      </p:tavLst>
                                    </p:anim>
                                    <p:set>
                                      <p:cBhvr>
                                        <p:cTn id="20" dur="1" fill="hold">
                                          <p:stCondLst>
                                            <p:cond delay="249"/>
                                          </p:stCondLst>
                                        </p:cTn>
                                        <p:tgtEl>
                                          <p:spTgt spid="11"/>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53" presetClass="entr" presetSubtype="528"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anim calcmode="lin" valueType="num">
                                      <p:cBhvr>
                                        <p:cTn id="30" dur="500" fill="hold"/>
                                        <p:tgtEl>
                                          <p:spTgt spid="18"/>
                                        </p:tgtEl>
                                        <p:attrNameLst>
                                          <p:attrName>ppt_x</p:attrName>
                                        </p:attrNameLst>
                                      </p:cBhvr>
                                      <p:tavLst>
                                        <p:tav tm="0">
                                          <p:val>
                                            <p:fltVal val="0.5"/>
                                          </p:val>
                                        </p:tav>
                                        <p:tav tm="100000">
                                          <p:val>
                                            <p:strVal val="#ppt_x"/>
                                          </p:val>
                                        </p:tav>
                                      </p:tavLst>
                                    </p:anim>
                                    <p:anim calcmode="lin" valueType="num">
                                      <p:cBhvr>
                                        <p:cTn id="31" dur="500" fill="hold"/>
                                        <p:tgtEl>
                                          <p:spTgt spid="18"/>
                                        </p:tgtEl>
                                        <p:attrNameLst>
                                          <p:attrName>ppt_y</p:attrName>
                                        </p:attrNameLst>
                                      </p:cBhvr>
                                      <p:tavLst>
                                        <p:tav tm="0">
                                          <p:val>
                                            <p:fltVal val="0.5"/>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wipe(down)">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down)">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down)">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wipe(down)">
                                      <p:cBhvr>
                                        <p:cTn id="51" dur="500"/>
                                        <p:tgtEl>
                                          <p:spTgt spid="21"/>
                                        </p:tgtEl>
                                      </p:cBhvr>
                                    </p:animEffect>
                                  </p:childTnLst>
                                </p:cTn>
                              </p:par>
                              <p:par>
                                <p:cTn id="52" presetID="22" presetClass="entr" presetSubtype="4" fill="hold"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wipe(down)">
                                      <p:cBhvr>
                                        <p:cTn id="5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B13E4A3-63A8-47B4-8758-34D300A01F61}"/>
              </a:ext>
            </a:extLst>
          </p:cNvPr>
          <p:cNvSpPr txBox="1"/>
          <p:nvPr/>
        </p:nvSpPr>
        <p:spPr>
          <a:xfrm>
            <a:off x="1233378" y="1932925"/>
            <a:ext cx="9428707" cy="255454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 đoạn, con đường như buông mình xuống chân đồi. Ngày nắng, tôi và lũ bạn thường thi xem ai chạy nhanh hơn. Gió vù vù bên tai. Đất dưới chân xốp nhẹ như bông, thỉnh thoảng một viên đá dăm hay một viên sỏi nhói nhẹ vào gan bàn chân.</a:t>
            </a:r>
          </a:p>
        </p:txBody>
      </p:sp>
      <p:sp>
        <p:nvSpPr>
          <p:cNvPr id="7" name="任意多边形: 形状 40">
            <a:extLst>
              <a:ext uri="{FF2B5EF4-FFF2-40B4-BE49-F238E27FC236}">
                <a16:creationId xmlns:a16="http://schemas.microsoft.com/office/drawing/2014/main" id="{272B8064-B747-48AE-921A-23F7C66F3BDB}"/>
              </a:ext>
            </a:extLst>
          </p:cNvPr>
          <p:cNvSpPr/>
          <p:nvPr/>
        </p:nvSpPr>
        <p:spPr>
          <a:xfrm>
            <a:off x="3338659" y="958038"/>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8" name="TextBox 7">
            <a:extLst>
              <a:ext uri="{FF2B5EF4-FFF2-40B4-BE49-F238E27FC236}">
                <a16:creationId xmlns:a16="http://schemas.microsoft.com/office/drawing/2014/main" id="{45E0E8FD-6B16-44A8-ADA1-8C0933109DAB}"/>
              </a:ext>
            </a:extLst>
          </p:cNvPr>
          <p:cNvSpPr txBox="1"/>
          <p:nvPr/>
        </p:nvSpPr>
        <p:spPr>
          <a:xfrm>
            <a:off x="3568777" y="1017607"/>
            <a:ext cx="428934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Luyện</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đọc</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nối</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tiếp</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đoạn</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9" name="Picture 8" descr="A picture containing icon&#10;&#10;Description automatically generated">
            <a:extLst>
              <a:ext uri="{FF2B5EF4-FFF2-40B4-BE49-F238E27FC236}">
                <a16:creationId xmlns:a16="http://schemas.microsoft.com/office/drawing/2014/main" id="{34954FB1-8D5E-4257-B082-75AF4C5B86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581276" y="816454"/>
            <a:ext cx="1078849" cy="845498"/>
          </a:xfrm>
          <a:prstGeom prst="rect">
            <a:avLst/>
          </a:prstGeom>
        </p:spPr>
      </p:pic>
      <p:pic>
        <p:nvPicPr>
          <p:cNvPr id="10" name="Picture 9" descr="Icon&#10;&#10;Description automatically generated with medium confidence">
            <a:extLst>
              <a:ext uri="{FF2B5EF4-FFF2-40B4-BE49-F238E27FC236}">
                <a16:creationId xmlns:a16="http://schemas.microsoft.com/office/drawing/2014/main" id="{AD9C3D8E-FD32-4B6E-8D13-364F1B89DF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8532" y="1239203"/>
            <a:ext cx="594282" cy="547448"/>
          </a:xfrm>
          <a:prstGeom prst="rect">
            <a:avLst/>
          </a:prstGeom>
        </p:spPr>
      </p:pic>
      <p:pic>
        <p:nvPicPr>
          <p:cNvPr id="11" name="Picture 10" descr="A picture containing icon&#10;&#10;Description automatically generated">
            <a:extLst>
              <a:ext uri="{FF2B5EF4-FFF2-40B4-BE49-F238E27FC236}">
                <a16:creationId xmlns:a16="http://schemas.microsoft.com/office/drawing/2014/main" id="{7F55F19A-F972-42F8-95E5-91F1D862E6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595764" y="816454"/>
            <a:ext cx="1078849" cy="845498"/>
          </a:xfrm>
          <a:prstGeom prst="rect">
            <a:avLst/>
          </a:prstGeom>
        </p:spPr>
      </p:pic>
      <p:sp>
        <p:nvSpPr>
          <p:cNvPr id="18" name="Teardrop 17">
            <a:extLst>
              <a:ext uri="{FF2B5EF4-FFF2-40B4-BE49-F238E27FC236}">
                <a16:creationId xmlns:a16="http://schemas.microsoft.com/office/drawing/2014/main" id="{3B6795E6-C6D5-4EF1-879D-B317964B6389}"/>
              </a:ext>
            </a:extLst>
          </p:cNvPr>
          <p:cNvSpPr/>
          <p:nvPr/>
        </p:nvSpPr>
        <p:spPr>
          <a:xfrm>
            <a:off x="866669" y="2055857"/>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2</a:t>
            </a:r>
          </a:p>
        </p:txBody>
      </p:sp>
      <p:cxnSp>
        <p:nvCxnSpPr>
          <p:cNvPr id="3" name="Straight Connector 2">
            <a:extLst>
              <a:ext uri="{FF2B5EF4-FFF2-40B4-BE49-F238E27FC236}">
                <a16:creationId xmlns:a16="http://schemas.microsoft.com/office/drawing/2014/main" id="{D9C5331A-89C7-4D86-B06F-0D4E5FE35584}"/>
              </a:ext>
            </a:extLst>
          </p:cNvPr>
          <p:cNvCxnSpPr>
            <a:cxnSpLocks/>
          </p:cNvCxnSpPr>
          <p:nvPr/>
        </p:nvCxnSpPr>
        <p:spPr>
          <a:xfrm flipH="1">
            <a:off x="9055673" y="2962275"/>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E54CDCC-C855-4699-B04A-F3F2B29957F8}"/>
              </a:ext>
            </a:extLst>
          </p:cNvPr>
          <p:cNvCxnSpPr>
            <a:cxnSpLocks/>
          </p:cNvCxnSpPr>
          <p:nvPr/>
        </p:nvCxnSpPr>
        <p:spPr>
          <a:xfrm flipH="1">
            <a:off x="2958776" y="3429000"/>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47FB7A7-B2F6-4CC1-AA59-EB19F95CA7BD}"/>
              </a:ext>
            </a:extLst>
          </p:cNvPr>
          <p:cNvCxnSpPr>
            <a:cxnSpLocks/>
          </p:cNvCxnSpPr>
          <p:nvPr/>
        </p:nvCxnSpPr>
        <p:spPr>
          <a:xfrm flipH="1">
            <a:off x="5286376" y="3443287"/>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6FB114E6-995F-4CB2-A508-9A591536EFB1}"/>
              </a:ext>
            </a:extLst>
          </p:cNvPr>
          <p:cNvGrpSpPr/>
          <p:nvPr/>
        </p:nvGrpSpPr>
        <p:grpSpPr>
          <a:xfrm>
            <a:off x="6653214" y="3861790"/>
            <a:ext cx="214311" cy="519710"/>
            <a:chOff x="6565111" y="3967760"/>
            <a:chExt cx="214311" cy="519710"/>
          </a:xfrm>
        </p:grpSpPr>
        <p:cxnSp>
          <p:nvCxnSpPr>
            <p:cNvPr id="21" name="Straight Connector 20">
              <a:extLst>
                <a:ext uri="{FF2B5EF4-FFF2-40B4-BE49-F238E27FC236}">
                  <a16:creationId xmlns:a16="http://schemas.microsoft.com/office/drawing/2014/main" id="{14D015D2-CEC3-4D84-A33D-540438BB6059}"/>
                </a:ext>
              </a:extLst>
            </p:cNvPr>
            <p:cNvCxnSpPr>
              <a:cxnSpLocks/>
            </p:cNvCxnSpPr>
            <p:nvPr/>
          </p:nvCxnSpPr>
          <p:spPr>
            <a:xfrm flipH="1">
              <a:off x="6636548" y="4020745"/>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4F98814-C50D-4E50-B53C-94E770DE67AF}"/>
                </a:ext>
              </a:extLst>
            </p:cNvPr>
            <p:cNvCxnSpPr>
              <a:cxnSpLocks/>
            </p:cNvCxnSpPr>
            <p:nvPr/>
          </p:nvCxnSpPr>
          <p:spPr>
            <a:xfrm flipH="1">
              <a:off x="6565111" y="3967760"/>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4" name="Straight Connector 13">
            <a:extLst>
              <a:ext uri="{FF2B5EF4-FFF2-40B4-BE49-F238E27FC236}">
                <a16:creationId xmlns:a16="http://schemas.microsoft.com/office/drawing/2014/main" id="{36E0E4C3-182E-4982-8BEA-7FE743A19569}"/>
              </a:ext>
            </a:extLst>
          </p:cNvPr>
          <p:cNvCxnSpPr>
            <a:cxnSpLocks/>
          </p:cNvCxnSpPr>
          <p:nvPr/>
        </p:nvCxnSpPr>
        <p:spPr>
          <a:xfrm flipH="1">
            <a:off x="8305801" y="3443287"/>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CEBE17F-974E-4A8C-8891-EBD97FE2F9AA}"/>
              </a:ext>
            </a:extLst>
          </p:cNvPr>
          <p:cNvCxnSpPr>
            <a:cxnSpLocks/>
          </p:cNvCxnSpPr>
          <p:nvPr/>
        </p:nvCxnSpPr>
        <p:spPr>
          <a:xfrm flipH="1">
            <a:off x="1784715" y="3914775"/>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333751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par>
                                <p:cTn id="8" presetID="0" presetClass="path" presetSubtype="0" accel="50000" decel="50000" fill="hold" nodeType="withEffect">
                                  <p:stCondLst>
                                    <p:cond delay="0"/>
                                  </p:stCondLst>
                                  <p:childTnLst>
                                    <p:animMotion origin="layout" path="M 4.16667E-7 0.01296 L 4.16667E-7 0.01319 C 0.0026 0.00972 0.00469 0.00439 0.00794 0.003 C 0.01341 0.00023 0.01927 0.00185 0.025 0.00092 C 0.02682 0.00046 0.02878 -0.00047 0.0306 -0.00116 C 0.03294 -0.00186 0.03516 -0.00255 0.0375 -0.00301 C 0.04544 -0.00209 0.0543 -0.00139 0.0625 0.00092 C 0.06615 0.00208 0.06706 0.00324 0.07044 0.00486 C 0.07305 0.00625 0.07565 0.00763 0.07839 0.00902 C 0.07982 0.00972 0.08138 0.01041 0.08294 0.01111 C 0.08633 0.0125 0.08984 0.01319 0.0931 0.01504 C 0.09661 0.01713 0.09987 0.0206 0.10339 0.02314 C 0.10833 0.02662 0.11081 0.02754 0.11589 0.02916 L 0.12943 0.03333 C 0.14635 0.02824 0.12682 0.03564 0.14206 0.02523 C 0.14492 0.02314 0.14818 0.02291 0.15104 0.02106 C 0.15573 0.01828 0.15768 0.01689 0.16354 0.01504 C 0.16654 0.01412 0.16966 0.01365 0.17266 0.01296 C 0.17383 0.01226 0.17487 0.01111 0.17604 0.01111 C 0.18516 0.01111 0.19427 0.0118 0.20339 0.01296 C 0.20456 0.01319 0.2056 0.01435 0.20677 0.01504 C 0.20833 0.01574 0.20977 0.01643 0.21133 0.01713 C 0.21393 0.01828 0.21667 0.01967 0.21927 0.02106 C 0.22083 0.02314 0.222 0.02592 0.22383 0.02708 C 0.22943 0.03125 0.23646 0.02824 0.24206 0.02708 C 0.24349 0.02592 0.24492 0.02407 0.24648 0.02314 C 0.24805 0.02222 0.24961 0.02199 0.25104 0.02106 C 0.25339 0.0199 0.25573 0.01851 0.25794 0.01713 C 0.26445 0.0125 0.2651 0.01018 0.27148 0.00902 C 0.2776 0.00787 0.28372 0.00763 0.28971 0.00694 C 0.29727 0.00763 0.30495 0.00763 0.3125 0.00902 C 0.31628 0.00972 0.31992 0.0125 0.32383 0.01296 C 0.32799 0.01365 0.33216 0.01412 0.33633 0.01504 C 0.33867 0.0155 0.34089 0.01643 0.3431 0.01713 C 0.34622 0.01782 0.34922 0.01851 0.35221 0.01898 L 0.36016 0.02314 C 0.36133 0.02384 0.3625 0.02453 0.36354 0.02523 C 0.3681 0.02708 0.37279 0.028 0.37721 0.02916 C 0.37865 0.02893 0.38932 0.02893 0.3931 0.02523 C 0.39557 0.02268 0.39727 0.01828 0.4 0.01713 C 0.40221 0.01597 0.4056 0.01481 0.40794 0.01296 C 0.41367 0.00879 0.41055 0.00902 0.41367 0.00902 L 0.41133 0.00486 " pathEditMode="relative" rAng="0" ptsTypes="AAAAAAAAAAAAAAAAAAAAAAAAAAAAAAAAAAAAAAAAAAA">
                                      <p:cBhvr>
                                        <p:cTn id="9" dur="1000" fill="hold"/>
                                        <p:tgtEl>
                                          <p:spTgt spid="9"/>
                                        </p:tgtEl>
                                        <p:attrNameLst>
                                          <p:attrName>ppt_x</p:attrName>
                                          <p:attrName>ppt_y</p:attrName>
                                        </p:attrNameLst>
                                      </p:cBhvr>
                                      <p:rCtr x="20677" y="208"/>
                                    </p:animMotion>
                                  </p:childTnLst>
                                </p:cTn>
                              </p:par>
                              <p:par>
                                <p:cTn id="10" presetID="1" presetClass="entr" presetSubtype="0" fill="hold" nodeType="withEffect">
                                  <p:stCondLst>
                                    <p:cond delay="750"/>
                                  </p:stCondLst>
                                  <p:childTnLst>
                                    <p:set>
                                      <p:cBhvr>
                                        <p:cTn id="11" dur="1" fill="hold">
                                          <p:stCondLst>
                                            <p:cond delay="0"/>
                                          </p:stCondLst>
                                        </p:cTn>
                                        <p:tgtEl>
                                          <p:spTgt spid="11"/>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9"/>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2.5E-6 -0.00093 L 0.04661 -0.04098 C 0.05638 -0.05 0.07096 -0.05487 0.08633 -0.05487 C 0.10377 -0.05487 0.11771 -0.05 0.12747 -0.04098 L 0.17422 -0.00093 " pathEditMode="relative" rAng="0" ptsTypes="AAAAA">
                                      <p:cBhvr>
                                        <p:cTn id="15" dur="500" fill="hold"/>
                                        <p:tgtEl>
                                          <p:spTgt spid="11"/>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11"/>
                                        </p:tgtEl>
                                      </p:cBhvr>
                                    </p:animEffect>
                                    <p:anim calcmode="lin" valueType="num">
                                      <p:cBhvr>
                                        <p:cTn id="18" dur="250"/>
                                        <p:tgtEl>
                                          <p:spTgt spid="11"/>
                                        </p:tgtEl>
                                        <p:attrNameLst>
                                          <p:attrName>ppt_x</p:attrName>
                                        </p:attrNameLst>
                                      </p:cBhvr>
                                      <p:tavLst>
                                        <p:tav tm="0">
                                          <p:val>
                                            <p:strVal val="ppt_x"/>
                                          </p:val>
                                        </p:tav>
                                        <p:tav tm="100000">
                                          <p:val>
                                            <p:strVal val="ppt_x"/>
                                          </p:val>
                                        </p:tav>
                                      </p:tavLst>
                                    </p:anim>
                                    <p:anim calcmode="lin" valueType="num">
                                      <p:cBhvr>
                                        <p:cTn id="19" dur="250"/>
                                        <p:tgtEl>
                                          <p:spTgt spid="11"/>
                                        </p:tgtEl>
                                        <p:attrNameLst>
                                          <p:attrName>ppt_y</p:attrName>
                                        </p:attrNameLst>
                                      </p:cBhvr>
                                      <p:tavLst>
                                        <p:tav tm="0">
                                          <p:val>
                                            <p:strVal val="ppt_y"/>
                                          </p:val>
                                        </p:tav>
                                        <p:tav tm="100000">
                                          <p:val>
                                            <p:strVal val="ppt_y+.1"/>
                                          </p:val>
                                        </p:tav>
                                      </p:tavLst>
                                    </p:anim>
                                    <p:set>
                                      <p:cBhvr>
                                        <p:cTn id="20" dur="1" fill="hold">
                                          <p:stCondLst>
                                            <p:cond delay="249"/>
                                          </p:stCondLst>
                                        </p:cTn>
                                        <p:tgtEl>
                                          <p:spTgt spid="11"/>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53" presetClass="entr" presetSubtype="528"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anim calcmode="lin" valueType="num">
                                      <p:cBhvr>
                                        <p:cTn id="30" dur="500" fill="hold"/>
                                        <p:tgtEl>
                                          <p:spTgt spid="18"/>
                                        </p:tgtEl>
                                        <p:attrNameLst>
                                          <p:attrName>ppt_x</p:attrName>
                                        </p:attrNameLst>
                                      </p:cBhvr>
                                      <p:tavLst>
                                        <p:tav tm="0">
                                          <p:val>
                                            <p:fltVal val="0.5"/>
                                          </p:val>
                                        </p:tav>
                                        <p:tav tm="100000">
                                          <p:val>
                                            <p:strVal val="#ppt_x"/>
                                          </p:val>
                                        </p:tav>
                                      </p:tavLst>
                                    </p:anim>
                                    <p:anim calcmode="lin" valueType="num">
                                      <p:cBhvr>
                                        <p:cTn id="31" dur="500" fill="hold"/>
                                        <p:tgtEl>
                                          <p:spTgt spid="18"/>
                                        </p:tgtEl>
                                        <p:attrNameLst>
                                          <p:attrName>ppt_y</p:attrName>
                                        </p:attrNameLst>
                                      </p:cBhvr>
                                      <p:tavLst>
                                        <p:tav tm="0">
                                          <p:val>
                                            <p:fltVal val="0.5"/>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wipe(down)">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down)">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down)">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wipe(down)">
                                      <p:cBhvr>
                                        <p:cTn id="51" dur="500"/>
                                        <p:tgtEl>
                                          <p:spTgt spid="14"/>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wipe(down)">
                                      <p:cBhvr>
                                        <p:cTn id="56" dur="500"/>
                                        <p:tgtEl>
                                          <p:spTgt spid="15"/>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2"/>
                                        </p:tgtEl>
                                        <p:attrNameLst>
                                          <p:attrName>style.visibility</p:attrName>
                                        </p:attrNameLst>
                                      </p:cBhvr>
                                      <p:to>
                                        <p:strVal val="visible"/>
                                      </p:to>
                                    </p:set>
                                    <p:animEffect transition="in" filter="wipe(down)">
                                      <p:cBhvr>
                                        <p:cTn id="6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B13E4A3-63A8-47B4-8758-34D300A01F61}"/>
              </a:ext>
            </a:extLst>
          </p:cNvPr>
          <p:cNvSpPr txBox="1"/>
          <p:nvPr/>
        </p:nvSpPr>
        <p:spPr>
          <a:xfrm>
            <a:off x="1233378" y="1932925"/>
            <a:ext cx="9428707" cy="3046988"/>
          </a:xfrm>
          <a:prstGeom prst="rect">
            <a:avLst/>
          </a:prstGeom>
          <a:noFill/>
        </p:spPr>
        <p:txBody>
          <a:bodyPr wrap="square">
            <a:spAutoFit/>
          </a:bodyPr>
          <a:lstStyle/>
          <a:p>
            <a:pPr lvl="0" algn="just">
              <a:defRPr/>
            </a:pPr>
            <a:r>
              <a:rPr lang="vi-VN" sz="3200">
                <a:solidFill>
                  <a:prstClr val="black"/>
                </a:solidFill>
                <a:latin typeface="Arial-Rounded" panose="020B0500000000000000" pitchFamily="34" charset="0"/>
                <a:ea typeface="Arial-Rounded" panose="020B0500000000000000" pitchFamily="34" charset="0"/>
                <a:cs typeface="Arial-Rounded" panose="020B0500000000000000" pitchFamily="34" charset="0"/>
              </a:rPr>
              <a:t> Vào mùa mưa, con đường lầy lội và trơn trượt. Để khỏi ngã, tôi thường tháo phăng đôi dếp nhựa và bước đi bằng cách bấm mười đầu ngón chân xuống mặt đường. Đôi khi chúng tôi phải đi cắt qua cánh rừng vầu, rừng nứa vì nhiều khúc đường ngập trong nước lũ.</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任意多边形: 形状 40">
            <a:extLst>
              <a:ext uri="{FF2B5EF4-FFF2-40B4-BE49-F238E27FC236}">
                <a16:creationId xmlns:a16="http://schemas.microsoft.com/office/drawing/2014/main" id="{272B8064-B747-48AE-921A-23F7C66F3BDB}"/>
              </a:ext>
            </a:extLst>
          </p:cNvPr>
          <p:cNvSpPr/>
          <p:nvPr/>
        </p:nvSpPr>
        <p:spPr>
          <a:xfrm>
            <a:off x="3338659" y="958038"/>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8" name="TextBox 7">
            <a:extLst>
              <a:ext uri="{FF2B5EF4-FFF2-40B4-BE49-F238E27FC236}">
                <a16:creationId xmlns:a16="http://schemas.microsoft.com/office/drawing/2014/main" id="{45E0E8FD-6B16-44A8-ADA1-8C0933109DAB}"/>
              </a:ext>
            </a:extLst>
          </p:cNvPr>
          <p:cNvSpPr txBox="1"/>
          <p:nvPr/>
        </p:nvSpPr>
        <p:spPr>
          <a:xfrm>
            <a:off x="3568777" y="1017607"/>
            <a:ext cx="428934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Luyện</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đọc</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nối</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tiếp</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đoạn</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9" name="Picture 8" descr="A picture containing icon&#10;&#10;Description automatically generated">
            <a:extLst>
              <a:ext uri="{FF2B5EF4-FFF2-40B4-BE49-F238E27FC236}">
                <a16:creationId xmlns:a16="http://schemas.microsoft.com/office/drawing/2014/main" id="{34954FB1-8D5E-4257-B082-75AF4C5B86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581276" y="816454"/>
            <a:ext cx="1078849" cy="845498"/>
          </a:xfrm>
          <a:prstGeom prst="rect">
            <a:avLst/>
          </a:prstGeom>
        </p:spPr>
      </p:pic>
      <p:pic>
        <p:nvPicPr>
          <p:cNvPr id="10" name="Picture 9" descr="Icon&#10;&#10;Description automatically generated with medium confidence">
            <a:extLst>
              <a:ext uri="{FF2B5EF4-FFF2-40B4-BE49-F238E27FC236}">
                <a16:creationId xmlns:a16="http://schemas.microsoft.com/office/drawing/2014/main" id="{AD9C3D8E-FD32-4B6E-8D13-364F1B89DF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8532" y="1239203"/>
            <a:ext cx="594282" cy="547448"/>
          </a:xfrm>
          <a:prstGeom prst="rect">
            <a:avLst/>
          </a:prstGeom>
        </p:spPr>
      </p:pic>
      <p:pic>
        <p:nvPicPr>
          <p:cNvPr id="11" name="Picture 10" descr="A picture containing icon&#10;&#10;Description automatically generated">
            <a:extLst>
              <a:ext uri="{FF2B5EF4-FFF2-40B4-BE49-F238E27FC236}">
                <a16:creationId xmlns:a16="http://schemas.microsoft.com/office/drawing/2014/main" id="{7F55F19A-F972-42F8-95E5-91F1D862E6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595764" y="816454"/>
            <a:ext cx="1078849" cy="845498"/>
          </a:xfrm>
          <a:prstGeom prst="rect">
            <a:avLst/>
          </a:prstGeom>
        </p:spPr>
      </p:pic>
      <p:sp>
        <p:nvSpPr>
          <p:cNvPr id="18" name="Teardrop 17">
            <a:extLst>
              <a:ext uri="{FF2B5EF4-FFF2-40B4-BE49-F238E27FC236}">
                <a16:creationId xmlns:a16="http://schemas.microsoft.com/office/drawing/2014/main" id="{3B6795E6-C6D5-4EF1-879D-B317964B6389}"/>
              </a:ext>
            </a:extLst>
          </p:cNvPr>
          <p:cNvSpPr/>
          <p:nvPr/>
        </p:nvSpPr>
        <p:spPr>
          <a:xfrm>
            <a:off x="923819" y="2093957"/>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3</a:t>
            </a:r>
          </a:p>
        </p:txBody>
      </p:sp>
      <p:cxnSp>
        <p:nvCxnSpPr>
          <p:cNvPr id="3" name="Straight Connector 2">
            <a:extLst>
              <a:ext uri="{FF2B5EF4-FFF2-40B4-BE49-F238E27FC236}">
                <a16:creationId xmlns:a16="http://schemas.microsoft.com/office/drawing/2014/main" id="{D9C5331A-89C7-4D86-B06F-0D4E5FE35584}"/>
              </a:ext>
            </a:extLst>
          </p:cNvPr>
          <p:cNvCxnSpPr>
            <a:cxnSpLocks/>
          </p:cNvCxnSpPr>
          <p:nvPr/>
        </p:nvCxnSpPr>
        <p:spPr>
          <a:xfrm flipH="1">
            <a:off x="2028826" y="2524844"/>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E54CDCC-C855-4699-B04A-F3F2B29957F8}"/>
              </a:ext>
            </a:extLst>
          </p:cNvPr>
          <p:cNvCxnSpPr>
            <a:cxnSpLocks/>
          </p:cNvCxnSpPr>
          <p:nvPr/>
        </p:nvCxnSpPr>
        <p:spPr>
          <a:xfrm flipH="1">
            <a:off x="8603176" y="2390775"/>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47FB7A7-B2F6-4CC1-AA59-EB19F95CA7BD}"/>
              </a:ext>
            </a:extLst>
          </p:cNvPr>
          <p:cNvCxnSpPr>
            <a:cxnSpLocks/>
          </p:cNvCxnSpPr>
          <p:nvPr/>
        </p:nvCxnSpPr>
        <p:spPr>
          <a:xfrm flipH="1">
            <a:off x="3195785" y="2989694"/>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D02B5F85-17F5-4DA4-BE78-FBF78F38C427}"/>
              </a:ext>
            </a:extLst>
          </p:cNvPr>
          <p:cNvGrpSpPr/>
          <p:nvPr/>
        </p:nvGrpSpPr>
        <p:grpSpPr>
          <a:xfrm>
            <a:off x="2456259" y="3456419"/>
            <a:ext cx="250034" cy="466725"/>
            <a:chOff x="7058026" y="4381500"/>
            <a:chExt cx="250034" cy="466725"/>
          </a:xfrm>
        </p:grpSpPr>
        <p:cxnSp>
          <p:nvCxnSpPr>
            <p:cNvPr id="21" name="Straight Connector 20">
              <a:extLst>
                <a:ext uri="{FF2B5EF4-FFF2-40B4-BE49-F238E27FC236}">
                  <a16:creationId xmlns:a16="http://schemas.microsoft.com/office/drawing/2014/main" id="{14D015D2-CEC3-4D84-A33D-540438BB6059}"/>
                </a:ext>
              </a:extLst>
            </p:cNvPr>
            <p:cNvCxnSpPr>
              <a:cxnSpLocks/>
            </p:cNvCxnSpPr>
            <p:nvPr/>
          </p:nvCxnSpPr>
          <p:spPr>
            <a:xfrm flipH="1">
              <a:off x="7058026" y="4381500"/>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4F98814-C50D-4E50-B53C-94E770DE67AF}"/>
                </a:ext>
              </a:extLst>
            </p:cNvPr>
            <p:cNvCxnSpPr>
              <a:cxnSpLocks/>
            </p:cNvCxnSpPr>
            <p:nvPr/>
          </p:nvCxnSpPr>
          <p:spPr>
            <a:xfrm flipH="1">
              <a:off x="7165186" y="4381500"/>
              <a:ext cx="142874" cy="466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1628863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par>
                                <p:cTn id="8" presetID="0" presetClass="path" presetSubtype="0" accel="50000" decel="50000" fill="hold" nodeType="withEffect">
                                  <p:stCondLst>
                                    <p:cond delay="0"/>
                                  </p:stCondLst>
                                  <p:childTnLst>
                                    <p:animMotion origin="layout" path="M 4.16667E-7 0.01296 L 4.16667E-7 0.01319 C 0.0026 0.00972 0.00469 0.00439 0.00794 0.003 C 0.01341 0.00023 0.01927 0.00185 0.025 0.00092 C 0.02682 0.00046 0.02878 -0.00047 0.0306 -0.00116 C 0.03294 -0.00186 0.03516 -0.00255 0.0375 -0.00301 C 0.04544 -0.00209 0.0543 -0.00139 0.0625 0.00092 C 0.06615 0.00208 0.06706 0.00324 0.07044 0.00486 C 0.07305 0.00625 0.07565 0.00763 0.07839 0.00902 C 0.07982 0.00972 0.08138 0.01041 0.08294 0.01111 C 0.08633 0.0125 0.08984 0.01319 0.0931 0.01504 C 0.09661 0.01713 0.09987 0.0206 0.10339 0.02314 C 0.10833 0.02662 0.11081 0.02754 0.11589 0.02916 L 0.12943 0.03333 C 0.14635 0.02824 0.12682 0.03564 0.14206 0.02523 C 0.14492 0.02314 0.14818 0.02291 0.15104 0.02106 C 0.15573 0.01828 0.15768 0.01689 0.16354 0.01504 C 0.16654 0.01412 0.16966 0.01365 0.17266 0.01296 C 0.17383 0.01226 0.17487 0.01111 0.17604 0.01111 C 0.18516 0.01111 0.19427 0.0118 0.20339 0.01296 C 0.20456 0.01319 0.2056 0.01435 0.20677 0.01504 C 0.20833 0.01574 0.20977 0.01643 0.21133 0.01713 C 0.21393 0.01828 0.21667 0.01967 0.21927 0.02106 C 0.22083 0.02314 0.222 0.02592 0.22383 0.02708 C 0.22943 0.03125 0.23646 0.02824 0.24206 0.02708 C 0.24349 0.02592 0.24492 0.02407 0.24648 0.02314 C 0.24805 0.02222 0.24961 0.02199 0.25104 0.02106 C 0.25339 0.0199 0.25573 0.01851 0.25794 0.01713 C 0.26445 0.0125 0.2651 0.01018 0.27148 0.00902 C 0.2776 0.00787 0.28372 0.00763 0.28971 0.00694 C 0.29727 0.00763 0.30495 0.00763 0.3125 0.00902 C 0.31628 0.00972 0.31992 0.0125 0.32383 0.01296 C 0.32799 0.01365 0.33216 0.01412 0.33633 0.01504 C 0.33867 0.0155 0.34089 0.01643 0.3431 0.01713 C 0.34622 0.01782 0.34922 0.01851 0.35221 0.01898 L 0.36016 0.02314 C 0.36133 0.02384 0.3625 0.02453 0.36354 0.02523 C 0.3681 0.02708 0.37279 0.028 0.37721 0.02916 C 0.37865 0.02893 0.38932 0.02893 0.3931 0.02523 C 0.39557 0.02268 0.39727 0.01828 0.4 0.01713 C 0.40221 0.01597 0.4056 0.01481 0.40794 0.01296 C 0.41367 0.00879 0.41055 0.00902 0.41367 0.00902 L 0.41133 0.00486 " pathEditMode="relative" rAng="0" ptsTypes="AAAAAAAAAAAAAAAAAAAAAAAAAAAAAAAAAAAAAAAAAAA">
                                      <p:cBhvr>
                                        <p:cTn id="9" dur="1000" fill="hold"/>
                                        <p:tgtEl>
                                          <p:spTgt spid="9"/>
                                        </p:tgtEl>
                                        <p:attrNameLst>
                                          <p:attrName>ppt_x</p:attrName>
                                          <p:attrName>ppt_y</p:attrName>
                                        </p:attrNameLst>
                                      </p:cBhvr>
                                      <p:rCtr x="20677" y="208"/>
                                    </p:animMotion>
                                  </p:childTnLst>
                                </p:cTn>
                              </p:par>
                              <p:par>
                                <p:cTn id="10" presetID="1" presetClass="entr" presetSubtype="0" fill="hold" nodeType="withEffect">
                                  <p:stCondLst>
                                    <p:cond delay="750"/>
                                  </p:stCondLst>
                                  <p:childTnLst>
                                    <p:set>
                                      <p:cBhvr>
                                        <p:cTn id="11" dur="1" fill="hold">
                                          <p:stCondLst>
                                            <p:cond delay="0"/>
                                          </p:stCondLst>
                                        </p:cTn>
                                        <p:tgtEl>
                                          <p:spTgt spid="11"/>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9"/>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2.5E-6 -0.00093 L 0.04661 -0.04098 C 0.05638 -0.05 0.07096 -0.05487 0.08633 -0.05487 C 0.10377 -0.05487 0.11771 -0.05 0.12747 -0.04098 L 0.17422 -0.00093 " pathEditMode="relative" rAng="0" ptsTypes="AAAAA">
                                      <p:cBhvr>
                                        <p:cTn id="15" dur="500" fill="hold"/>
                                        <p:tgtEl>
                                          <p:spTgt spid="11"/>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11"/>
                                        </p:tgtEl>
                                      </p:cBhvr>
                                    </p:animEffect>
                                    <p:anim calcmode="lin" valueType="num">
                                      <p:cBhvr>
                                        <p:cTn id="18" dur="250"/>
                                        <p:tgtEl>
                                          <p:spTgt spid="11"/>
                                        </p:tgtEl>
                                        <p:attrNameLst>
                                          <p:attrName>ppt_x</p:attrName>
                                        </p:attrNameLst>
                                      </p:cBhvr>
                                      <p:tavLst>
                                        <p:tav tm="0">
                                          <p:val>
                                            <p:strVal val="ppt_x"/>
                                          </p:val>
                                        </p:tav>
                                        <p:tav tm="100000">
                                          <p:val>
                                            <p:strVal val="ppt_x"/>
                                          </p:val>
                                        </p:tav>
                                      </p:tavLst>
                                    </p:anim>
                                    <p:anim calcmode="lin" valueType="num">
                                      <p:cBhvr>
                                        <p:cTn id="19" dur="250"/>
                                        <p:tgtEl>
                                          <p:spTgt spid="11"/>
                                        </p:tgtEl>
                                        <p:attrNameLst>
                                          <p:attrName>ppt_y</p:attrName>
                                        </p:attrNameLst>
                                      </p:cBhvr>
                                      <p:tavLst>
                                        <p:tav tm="0">
                                          <p:val>
                                            <p:strVal val="ppt_y"/>
                                          </p:val>
                                        </p:tav>
                                        <p:tav tm="100000">
                                          <p:val>
                                            <p:strVal val="ppt_y+.1"/>
                                          </p:val>
                                        </p:tav>
                                      </p:tavLst>
                                    </p:anim>
                                    <p:set>
                                      <p:cBhvr>
                                        <p:cTn id="20" dur="1" fill="hold">
                                          <p:stCondLst>
                                            <p:cond delay="249"/>
                                          </p:stCondLst>
                                        </p:cTn>
                                        <p:tgtEl>
                                          <p:spTgt spid="11"/>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53" presetClass="entr" presetSubtype="528"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anim calcmode="lin" valueType="num">
                                      <p:cBhvr>
                                        <p:cTn id="30" dur="500" fill="hold"/>
                                        <p:tgtEl>
                                          <p:spTgt spid="18"/>
                                        </p:tgtEl>
                                        <p:attrNameLst>
                                          <p:attrName>ppt_x</p:attrName>
                                        </p:attrNameLst>
                                      </p:cBhvr>
                                      <p:tavLst>
                                        <p:tav tm="0">
                                          <p:val>
                                            <p:fltVal val="0.5"/>
                                          </p:val>
                                        </p:tav>
                                        <p:tav tm="100000">
                                          <p:val>
                                            <p:strVal val="#ppt_x"/>
                                          </p:val>
                                        </p:tav>
                                      </p:tavLst>
                                    </p:anim>
                                    <p:anim calcmode="lin" valueType="num">
                                      <p:cBhvr>
                                        <p:cTn id="31" dur="500" fill="hold"/>
                                        <p:tgtEl>
                                          <p:spTgt spid="18"/>
                                        </p:tgtEl>
                                        <p:attrNameLst>
                                          <p:attrName>ppt_y</p:attrName>
                                        </p:attrNameLst>
                                      </p:cBhvr>
                                      <p:tavLst>
                                        <p:tav tm="0">
                                          <p:val>
                                            <p:fltVal val="0.5"/>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wipe(down)">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down)">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down)">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wipe(down)">
                                      <p:cBhvr>
                                        <p:cTn id="5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B13E4A3-63A8-47B4-8758-34D300A01F61}"/>
              </a:ext>
            </a:extLst>
          </p:cNvPr>
          <p:cNvSpPr txBox="1"/>
          <p:nvPr/>
        </p:nvSpPr>
        <p:spPr>
          <a:xfrm>
            <a:off x="1233378" y="1932925"/>
            <a:ext cx="9428707" cy="206210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Cô giáo tôi là người vùng xuôi. Bàn chân cô lẫn vào bàn chân học trò trên con đường đi học. Ấy là do nhiều hôm mưa rét, cô thường đón đường, đi cùng chúng tôi vào lớp. Vì thế, tôi chẳng nghỉ buổi học nào.</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任意多边形: 形状 40">
            <a:extLst>
              <a:ext uri="{FF2B5EF4-FFF2-40B4-BE49-F238E27FC236}">
                <a16:creationId xmlns:a16="http://schemas.microsoft.com/office/drawing/2014/main" id="{272B8064-B747-48AE-921A-23F7C66F3BDB}"/>
              </a:ext>
            </a:extLst>
          </p:cNvPr>
          <p:cNvSpPr/>
          <p:nvPr/>
        </p:nvSpPr>
        <p:spPr>
          <a:xfrm>
            <a:off x="3338659" y="958038"/>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8" name="TextBox 7">
            <a:extLst>
              <a:ext uri="{FF2B5EF4-FFF2-40B4-BE49-F238E27FC236}">
                <a16:creationId xmlns:a16="http://schemas.microsoft.com/office/drawing/2014/main" id="{45E0E8FD-6B16-44A8-ADA1-8C0933109DAB}"/>
              </a:ext>
            </a:extLst>
          </p:cNvPr>
          <p:cNvSpPr txBox="1"/>
          <p:nvPr/>
        </p:nvSpPr>
        <p:spPr>
          <a:xfrm>
            <a:off x="3568777" y="1017607"/>
            <a:ext cx="428934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Luyện</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đọc</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nối</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tiếp</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đoạn</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9" name="Picture 8" descr="A picture containing icon&#10;&#10;Description automatically generated">
            <a:extLst>
              <a:ext uri="{FF2B5EF4-FFF2-40B4-BE49-F238E27FC236}">
                <a16:creationId xmlns:a16="http://schemas.microsoft.com/office/drawing/2014/main" id="{34954FB1-8D5E-4257-B082-75AF4C5B86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581276" y="816454"/>
            <a:ext cx="1078849" cy="845498"/>
          </a:xfrm>
          <a:prstGeom prst="rect">
            <a:avLst/>
          </a:prstGeom>
        </p:spPr>
      </p:pic>
      <p:pic>
        <p:nvPicPr>
          <p:cNvPr id="10" name="Picture 9" descr="Icon&#10;&#10;Description automatically generated with medium confidence">
            <a:extLst>
              <a:ext uri="{FF2B5EF4-FFF2-40B4-BE49-F238E27FC236}">
                <a16:creationId xmlns:a16="http://schemas.microsoft.com/office/drawing/2014/main" id="{AD9C3D8E-FD32-4B6E-8D13-364F1B89DF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8532" y="1239203"/>
            <a:ext cx="594282" cy="547448"/>
          </a:xfrm>
          <a:prstGeom prst="rect">
            <a:avLst/>
          </a:prstGeom>
        </p:spPr>
      </p:pic>
      <p:pic>
        <p:nvPicPr>
          <p:cNvPr id="11" name="Picture 10" descr="A picture containing icon&#10;&#10;Description automatically generated">
            <a:extLst>
              <a:ext uri="{FF2B5EF4-FFF2-40B4-BE49-F238E27FC236}">
                <a16:creationId xmlns:a16="http://schemas.microsoft.com/office/drawing/2014/main" id="{7F55F19A-F972-42F8-95E5-91F1D862E6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595764" y="816454"/>
            <a:ext cx="1078849" cy="845498"/>
          </a:xfrm>
          <a:prstGeom prst="rect">
            <a:avLst/>
          </a:prstGeom>
        </p:spPr>
      </p:pic>
      <p:sp>
        <p:nvSpPr>
          <p:cNvPr id="18" name="Teardrop 17">
            <a:extLst>
              <a:ext uri="{FF2B5EF4-FFF2-40B4-BE49-F238E27FC236}">
                <a16:creationId xmlns:a16="http://schemas.microsoft.com/office/drawing/2014/main" id="{3B6795E6-C6D5-4EF1-879D-B317964B6389}"/>
              </a:ext>
            </a:extLst>
          </p:cNvPr>
          <p:cNvSpPr/>
          <p:nvPr/>
        </p:nvSpPr>
        <p:spPr>
          <a:xfrm>
            <a:off x="923819" y="2093957"/>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4</a:t>
            </a:r>
          </a:p>
        </p:txBody>
      </p:sp>
    </p:spTree>
    <p:extLst>
      <p:ext uri="{BB962C8B-B14F-4D97-AF65-F5344CB8AC3E}">
        <p14:creationId xmlns:p14="http://schemas.microsoft.com/office/powerpoint/2010/main" val="218178841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par>
                                <p:cTn id="8" presetID="0" presetClass="path" presetSubtype="0" accel="50000" decel="50000" fill="hold" nodeType="withEffect">
                                  <p:stCondLst>
                                    <p:cond delay="0"/>
                                  </p:stCondLst>
                                  <p:childTnLst>
                                    <p:animMotion origin="layout" path="M 4.16667E-7 0.01296 L 4.16667E-7 0.01319 C 0.0026 0.00972 0.00469 0.00439 0.00794 0.003 C 0.01341 0.00023 0.01927 0.00185 0.025 0.00092 C 0.02682 0.00046 0.02878 -0.00047 0.0306 -0.00116 C 0.03294 -0.00186 0.03516 -0.00255 0.0375 -0.00301 C 0.04544 -0.00209 0.0543 -0.00139 0.0625 0.00092 C 0.06615 0.00208 0.06706 0.00324 0.07044 0.00486 C 0.07305 0.00625 0.07565 0.00763 0.07839 0.00902 C 0.07982 0.00972 0.08138 0.01041 0.08294 0.01111 C 0.08633 0.0125 0.08984 0.01319 0.0931 0.01504 C 0.09661 0.01713 0.09987 0.0206 0.10339 0.02314 C 0.10833 0.02662 0.11081 0.02754 0.11589 0.02916 L 0.12943 0.03333 C 0.14635 0.02824 0.12682 0.03564 0.14206 0.02523 C 0.14492 0.02314 0.14818 0.02291 0.15104 0.02106 C 0.15573 0.01828 0.15768 0.01689 0.16354 0.01504 C 0.16654 0.01412 0.16966 0.01365 0.17266 0.01296 C 0.17383 0.01226 0.17487 0.01111 0.17604 0.01111 C 0.18516 0.01111 0.19427 0.0118 0.20339 0.01296 C 0.20456 0.01319 0.2056 0.01435 0.20677 0.01504 C 0.20833 0.01574 0.20977 0.01643 0.21133 0.01713 C 0.21393 0.01828 0.21667 0.01967 0.21927 0.02106 C 0.22083 0.02314 0.222 0.02592 0.22383 0.02708 C 0.22943 0.03125 0.23646 0.02824 0.24206 0.02708 C 0.24349 0.02592 0.24492 0.02407 0.24648 0.02314 C 0.24805 0.02222 0.24961 0.02199 0.25104 0.02106 C 0.25339 0.0199 0.25573 0.01851 0.25794 0.01713 C 0.26445 0.0125 0.2651 0.01018 0.27148 0.00902 C 0.2776 0.00787 0.28372 0.00763 0.28971 0.00694 C 0.29727 0.00763 0.30495 0.00763 0.3125 0.00902 C 0.31628 0.00972 0.31992 0.0125 0.32383 0.01296 C 0.32799 0.01365 0.33216 0.01412 0.33633 0.01504 C 0.33867 0.0155 0.34089 0.01643 0.3431 0.01713 C 0.34622 0.01782 0.34922 0.01851 0.35221 0.01898 L 0.36016 0.02314 C 0.36133 0.02384 0.3625 0.02453 0.36354 0.02523 C 0.3681 0.02708 0.37279 0.028 0.37721 0.02916 C 0.37865 0.02893 0.38932 0.02893 0.3931 0.02523 C 0.39557 0.02268 0.39727 0.01828 0.4 0.01713 C 0.40221 0.01597 0.4056 0.01481 0.40794 0.01296 C 0.41367 0.00879 0.41055 0.00902 0.41367 0.00902 L 0.41133 0.00486 " pathEditMode="relative" rAng="0" ptsTypes="AAAAAAAAAAAAAAAAAAAAAAAAAAAAAAAAAAAAAAAAAAA">
                                      <p:cBhvr>
                                        <p:cTn id="9" dur="1000" fill="hold"/>
                                        <p:tgtEl>
                                          <p:spTgt spid="9"/>
                                        </p:tgtEl>
                                        <p:attrNameLst>
                                          <p:attrName>ppt_x</p:attrName>
                                          <p:attrName>ppt_y</p:attrName>
                                        </p:attrNameLst>
                                      </p:cBhvr>
                                      <p:rCtr x="20677" y="208"/>
                                    </p:animMotion>
                                  </p:childTnLst>
                                </p:cTn>
                              </p:par>
                              <p:par>
                                <p:cTn id="10" presetID="1" presetClass="entr" presetSubtype="0" fill="hold" nodeType="withEffect">
                                  <p:stCondLst>
                                    <p:cond delay="750"/>
                                  </p:stCondLst>
                                  <p:childTnLst>
                                    <p:set>
                                      <p:cBhvr>
                                        <p:cTn id="11" dur="1" fill="hold">
                                          <p:stCondLst>
                                            <p:cond delay="0"/>
                                          </p:stCondLst>
                                        </p:cTn>
                                        <p:tgtEl>
                                          <p:spTgt spid="11"/>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9"/>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2.5E-6 -0.00093 L 0.04661 -0.04098 C 0.05638 -0.05 0.07096 -0.05487 0.08633 -0.05487 C 0.10377 -0.05487 0.11771 -0.05 0.12747 -0.04098 L 0.17422 -0.00093 " pathEditMode="relative" rAng="0" ptsTypes="AAAAA">
                                      <p:cBhvr>
                                        <p:cTn id="15" dur="500" fill="hold"/>
                                        <p:tgtEl>
                                          <p:spTgt spid="11"/>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11"/>
                                        </p:tgtEl>
                                      </p:cBhvr>
                                    </p:animEffect>
                                    <p:anim calcmode="lin" valueType="num">
                                      <p:cBhvr>
                                        <p:cTn id="18" dur="250"/>
                                        <p:tgtEl>
                                          <p:spTgt spid="11"/>
                                        </p:tgtEl>
                                        <p:attrNameLst>
                                          <p:attrName>ppt_x</p:attrName>
                                        </p:attrNameLst>
                                      </p:cBhvr>
                                      <p:tavLst>
                                        <p:tav tm="0">
                                          <p:val>
                                            <p:strVal val="ppt_x"/>
                                          </p:val>
                                        </p:tav>
                                        <p:tav tm="100000">
                                          <p:val>
                                            <p:strVal val="ppt_x"/>
                                          </p:val>
                                        </p:tav>
                                      </p:tavLst>
                                    </p:anim>
                                    <p:anim calcmode="lin" valueType="num">
                                      <p:cBhvr>
                                        <p:cTn id="19" dur="250"/>
                                        <p:tgtEl>
                                          <p:spTgt spid="11"/>
                                        </p:tgtEl>
                                        <p:attrNameLst>
                                          <p:attrName>ppt_y</p:attrName>
                                        </p:attrNameLst>
                                      </p:cBhvr>
                                      <p:tavLst>
                                        <p:tav tm="0">
                                          <p:val>
                                            <p:strVal val="ppt_y"/>
                                          </p:val>
                                        </p:tav>
                                        <p:tav tm="100000">
                                          <p:val>
                                            <p:strVal val="ppt_y+.1"/>
                                          </p:val>
                                        </p:tav>
                                      </p:tavLst>
                                    </p:anim>
                                    <p:set>
                                      <p:cBhvr>
                                        <p:cTn id="20" dur="1" fill="hold">
                                          <p:stCondLst>
                                            <p:cond delay="249"/>
                                          </p:stCondLst>
                                        </p:cTn>
                                        <p:tgtEl>
                                          <p:spTgt spid="11"/>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53" presetClass="entr" presetSubtype="528"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anim calcmode="lin" valueType="num">
                                      <p:cBhvr>
                                        <p:cTn id="30" dur="500" fill="hold"/>
                                        <p:tgtEl>
                                          <p:spTgt spid="18"/>
                                        </p:tgtEl>
                                        <p:attrNameLst>
                                          <p:attrName>ppt_x</p:attrName>
                                        </p:attrNameLst>
                                      </p:cBhvr>
                                      <p:tavLst>
                                        <p:tav tm="0">
                                          <p:val>
                                            <p:fltVal val="0.5"/>
                                          </p:val>
                                        </p:tav>
                                        <p:tav tm="100000">
                                          <p:val>
                                            <p:strVal val="#ppt_x"/>
                                          </p:val>
                                        </p:tav>
                                      </p:tavLst>
                                    </p:anim>
                                    <p:anim calcmode="lin" valueType="num">
                                      <p:cBhvr>
                                        <p:cTn id="31" dur="500" fill="hold"/>
                                        <p:tgtEl>
                                          <p:spTgt spid="1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Shape, rectangle&#10;&#10;Description automatically generated">
            <a:extLst>
              <a:ext uri="{FF2B5EF4-FFF2-40B4-BE49-F238E27FC236}">
                <a16:creationId xmlns:a16="http://schemas.microsoft.com/office/drawing/2014/main" id="{06B513D3-F96C-45D5-ACC7-51F75C65F49E}"/>
              </a:ext>
            </a:extLst>
          </p:cNvPr>
          <p:cNvPicPr>
            <a:picLocks noChangeAspect="1"/>
          </p:cNvPicPr>
          <p:nvPr/>
        </p:nvPicPr>
        <p:blipFill>
          <a:blip r:embed="rId3">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3951932" y="389041"/>
            <a:ext cx="5128576" cy="754360"/>
          </a:xfrm>
          <a:prstGeom prst="rect">
            <a:avLst/>
          </a:prstGeom>
        </p:spPr>
      </p:pic>
      <p:sp>
        <p:nvSpPr>
          <p:cNvPr id="17" name="TextBox 16">
            <a:extLst>
              <a:ext uri="{FF2B5EF4-FFF2-40B4-BE49-F238E27FC236}">
                <a16:creationId xmlns:a16="http://schemas.microsoft.com/office/drawing/2014/main" id="{AFEA808D-9F62-4030-B771-802D8E0B8531}"/>
              </a:ext>
            </a:extLst>
          </p:cNvPr>
          <p:cNvSpPr txBox="1"/>
          <p:nvPr/>
        </p:nvSpPr>
        <p:spPr>
          <a:xfrm>
            <a:off x="4499941" y="489222"/>
            <a:ext cx="335434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Luyện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nhóm</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A picture containing text, envelope, businesscard&#10;&#10;Description automatically generated">
            <a:extLst>
              <a:ext uri="{FF2B5EF4-FFF2-40B4-BE49-F238E27FC236}">
                <a16:creationId xmlns:a16="http://schemas.microsoft.com/office/drawing/2014/main" id="{F5E977B2-9B61-4F86-9D11-6078450FE52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20467373">
            <a:off x="7995495" y="223428"/>
            <a:ext cx="1521589" cy="844799"/>
          </a:xfrm>
          <a:prstGeom prst="rect">
            <a:avLst/>
          </a:prstGeom>
        </p:spPr>
      </p:pic>
      <p:pic>
        <p:nvPicPr>
          <p:cNvPr id="19" name="Picture 18">
            <a:extLst>
              <a:ext uri="{FF2B5EF4-FFF2-40B4-BE49-F238E27FC236}">
                <a16:creationId xmlns:a16="http://schemas.microsoft.com/office/drawing/2014/main" id="{A5549966-EBBD-47B3-B822-977FD77AE4AA}"/>
              </a:ext>
            </a:extLst>
          </p:cNvPr>
          <p:cNvPicPr>
            <a:picLocks noChangeAspect="1"/>
          </p:cNvPicPr>
          <p:nvPr/>
        </p:nvPicPr>
        <p:blipFill>
          <a:blip r:embed="rId6"/>
          <a:stretch>
            <a:fillRect/>
          </a:stretch>
        </p:blipFill>
        <p:spPr>
          <a:xfrm>
            <a:off x="4389322" y="1291656"/>
            <a:ext cx="5572227" cy="2188654"/>
          </a:xfrm>
          <a:prstGeom prst="rect">
            <a:avLst/>
          </a:prstGeom>
        </p:spPr>
      </p:pic>
      <p:pic>
        <p:nvPicPr>
          <p:cNvPr id="20" name="Picture 19">
            <a:extLst>
              <a:ext uri="{FF2B5EF4-FFF2-40B4-BE49-F238E27FC236}">
                <a16:creationId xmlns:a16="http://schemas.microsoft.com/office/drawing/2014/main" id="{ED2B6597-D77C-4D7A-81F2-8835989F21B4}"/>
              </a:ext>
            </a:extLst>
          </p:cNvPr>
          <p:cNvPicPr>
            <a:picLocks noChangeAspect="1"/>
          </p:cNvPicPr>
          <p:nvPr/>
        </p:nvPicPr>
        <p:blipFill>
          <a:blip r:embed="rId7"/>
          <a:stretch>
            <a:fillRect/>
          </a:stretch>
        </p:blipFill>
        <p:spPr>
          <a:xfrm>
            <a:off x="4266348" y="3628565"/>
            <a:ext cx="6194073" cy="2493480"/>
          </a:xfrm>
          <a:prstGeom prst="rect">
            <a:avLst/>
          </a:prstGeom>
        </p:spPr>
      </p:pic>
    </p:spTree>
    <p:extLst>
      <p:ext uri="{BB962C8B-B14F-4D97-AF65-F5344CB8AC3E}">
        <p14:creationId xmlns:p14="http://schemas.microsoft.com/office/powerpoint/2010/main" val="207548639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59" presetClass="path" presetSubtype="0" accel="50000" decel="50000" fill="hold" nodeType="withEffect">
                                  <p:stCondLst>
                                    <p:cond delay="0"/>
                                  </p:stCondLst>
                                  <p:childTnLst>
                                    <p:animMotion origin="layout" path="M -0.35039 0.03056 C -0.35039 0.0213 -0.31081 0.01459 -0.26263 0.01459 C -0.21302 0.01459 -0.17344 0.0213 -0.17344 0.03056 C -0.17344 0.03959 -0.13385 0.04676 -0.08425 0.04676 C -0.03607 0.04676 0.00365 0.03959 0.00365 0.03056 " pathEditMode="relative" rAng="0" ptsTypes="AAAAA">
                                      <p:cBhvr>
                                        <p:cTn id="9" dur="2000" fill="hold"/>
                                        <p:tgtEl>
                                          <p:spTgt spid="18"/>
                                        </p:tgtEl>
                                        <p:attrNameLst>
                                          <p:attrName>ppt_x</p:attrName>
                                          <p:attrName>ppt_y</p:attrName>
                                        </p:attrNameLst>
                                      </p:cBhvr>
                                      <p:rCtr x="17695" y="0"/>
                                    </p:animMotion>
                                  </p:childTnLst>
                                </p:cTn>
                              </p:par>
                              <p:par>
                                <p:cTn id="10" presetID="22" presetClass="entr" presetSubtype="8" fill="hold" grpId="0" nodeType="withEffect">
                                  <p:stCondLst>
                                    <p:cond delay="50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1500"/>
                                        <p:tgtEl>
                                          <p:spTgt spid="17"/>
                                        </p:tgtEl>
                                      </p:cBhvr>
                                    </p:animEffect>
                                  </p:childTnLst>
                                </p:cTn>
                              </p:par>
                            </p:childTnLst>
                          </p:cTn>
                        </p:par>
                        <p:par>
                          <p:cTn id="13" fill="hold">
                            <p:stCondLst>
                              <p:cond delay="2000"/>
                            </p:stCondLst>
                            <p:childTnLst>
                              <p:par>
                                <p:cTn id="14" presetID="14" presetClass="entr" presetSubtype="10"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randombar(horizontal)">
                                      <p:cBhvr>
                                        <p:cTn id="16" dur="500"/>
                                        <p:tgtEl>
                                          <p:spTgt spid="19"/>
                                        </p:tgtEl>
                                      </p:cBhvr>
                                    </p:animEffect>
                                  </p:childTnLst>
                                </p:cTn>
                              </p:par>
                            </p:childTnLst>
                          </p:cTn>
                        </p:par>
                        <p:par>
                          <p:cTn id="17" fill="hold">
                            <p:stCondLst>
                              <p:cond delay="2500"/>
                            </p:stCondLst>
                            <p:childTnLst>
                              <p:par>
                                <p:cTn id="18" presetID="14" presetClass="entr" presetSubtype="10" fill="hold"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randombar(horizontal)">
                                      <p:cBhvr>
                                        <p:cTn id="2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3FDF3BB-9E7B-47A7-8D2B-8240624C9289}"/>
              </a:ext>
            </a:extLst>
          </p:cNvPr>
          <p:cNvGrpSpPr/>
          <p:nvPr/>
        </p:nvGrpSpPr>
        <p:grpSpPr>
          <a:xfrm>
            <a:off x="91444" y="78192"/>
            <a:ext cx="3175632" cy="629994"/>
            <a:chOff x="2834082" y="693066"/>
            <a:chExt cx="5745016" cy="629994"/>
          </a:xfrm>
        </p:grpSpPr>
        <p:sp>
          <p:nvSpPr>
            <p:cNvPr id="3" name="Rounded Rectangle 8">
              <a:extLst>
                <a:ext uri="{FF2B5EF4-FFF2-40B4-BE49-F238E27FC236}">
                  <a16:creationId xmlns:a16="http://schemas.microsoft.com/office/drawing/2014/main" id="{6FFB53C8-C92C-4BD1-9E58-C303B1866545}"/>
                </a:ext>
              </a:extLst>
            </p:cNvPr>
            <p:cNvSpPr/>
            <p:nvPr/>
          </p:nvSpPr>
          <p:spPr>
            <a:xfrm>
              <a:off x="3435635" y="693066"/>
              <a:ext cx="5143463"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Đọc</a:t>
              </a:r>
              <a:r>
                <a:rPr lang="en-US" altLang="zh-CN" sz="2800" b="1" kern="0" dirty="0">
                  <a:solidFill>
                    <a:srgbClr val="E66126"/>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theo</a:t>
              </a:r>
              <a:r>
                <a:rPr lang="en-US" altLang="zh-CN" sz="2800" b="1" kern="0" dirty="0">
                  <a:solidFill>
                    <a:srgbClr val="E66126"/>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nhóm</a:t>
              </a:r>
              <a:endPar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4" name="Picture 3">
              <a:extLst>
                <a:ext uri="{FF2B5EF4-FFF2-40B4-BE49-F238E27FC236}">
                  <a16:creationId xmlns:a16="http://schemas.microsoft.com/office/drawing/2014/main" id="{7AAF0350-558D-47A9-B46B-640BD5AABD13}"/>
                </a:ext>
              </a:extLst>
            </p:cNvPr>
            <p:cNvPicPr>
              <a:picLocks noChangeAspect="1"/>
            </p:cNvPicPr>
            <p:nvPr/>
          </p:nvPicPr>
          <p:blipFill>
            <a:blip r:embed="rId3"/>
            <a:stretch>
              <a:fillRect/>
            </a:stretch>
          </p:blipFill>
          <p:spPr>
            <a:xfrm rot="16200000">
              <a:off x="3125635" y="401514"/>
              <a:ext cx="629993" cy="1213099"/>
            </a:xfrm>
            <a:prstGeom prst="rect">
              <a:avLst/>
            </a:prstGeom>
          </p:spPr>
        </p:pic>
      </p:grpSp>
      <p:sp>
        <p:nvSpPr>
          <p:cNvPr id="5" name="Rectangle 4">
            <a:extLst>
              <a:ext uri="{FF2B5EF4-FFF2-40B4-BE49-F238E27FC236}">
                <a16:creationId xmlns:a16="http://schemas.microsoft.com/office/drawing/2014/main" id="{A9DC614F-D4DA-40A8-9C28-3CB5775B0D6C}"/>
              </a:ext>
            </a:extLst>
          </p:cNvPr>
          <p:cNvSpPr/>
          <p:nvPr/>
        </p:nvSpPr>
        <p:spPr>
          <a:xfrm>
            <a:off x="762001" y="939941"/>
            <a:ext cx="10810360" cy="563231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Con đường đưa tôi đến trường nằm vắt vẻo lưng chừng đồi. Mặt đường mấp mô. Hai bên đường lúp xúp những bụi cây cỏ dại, cây lạc tiên. Cây lạc tiên ra quả quanh năm. Vì thế, con đường luôn phảng phất mùi lạc tiên chín. Bọn con gái lớp tôi hay tranh thủ hái vài quả để vừa đi vừa nhấm nháp.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 đoạn, con đường như buông mình xuống chân đồi. Ngày nắng, tôi và lũ bạn thường thi xem ai chạy nhanh hơn. Gió vù vù bên tai. Đất dưới chân xốp nhẹ như bông, thỉnh thoảng một viên đá dăm hay một viên sỏi nhói nhẹ vào gan bàn chân.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 mùa mưa, con đường lầy lội và trơn trượt. Để khỏi ngã, tôi thường tháo phăng đôi dếp nhựa và bước đi bằng cách bấm mười đầu ngón chân xuống mặt đường. Đôi khi chúng tôi phải đi cắt qua cánh rừng vầu, rừng nứa vì nhiều khúc đường ngập trong nước lũ.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 giáo tôi là người vùng xuôi. Bàn chân cô lẫn vào bàn chân học trò trên con đường đi học. Ấy là do nhiều hôm mưa rét, cô thường đón đường, đi cùng chúng tôi vào lớp. Vì thế, tôi chẳng nghỉ buổi học nào.</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(Đỗ Đăng Dương)</a:t>
            </a:r>
          </a:p>
        </p:txBody>
      </p:sp>
      <p:sp>
        <p:nvSpPr>
          <p:cNvPr id="9" name="TextBox 8">
            <a:extLst>
              <a:ext uri="{FF2B5EF4-FFF2-40B4-BE49-F238E27FC236}">
                <a16:creationId xmlns:a16="http://schemas.microsoft.com/office/drawing/2014/main" id="{B65D4D96-956F-44EB-BCEB-65579D1206CD}"/>
              </a:ext>
            </a:extLst>
          </p:cNvPr>
          <p:cNvSpPr txBox="1"/>
          <p:nvPr/>
        </p:nvSpPr>
        <p:spPr>
          <a:xfrm>
            <a:off x="3886201" y="232055"/>
            <a:ext cx="608647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Con </a:t>
            </a:r>
            <a:r>
              <a:rPr kumimoji="0" lang="en-US" sz="40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endPar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ardrop 6">
            <a:extLst>
              <a:ext uri="{FF2B5EF4-FFF2-40B4-BE49-F238E27FC236}">
                <a16:creationId xmlns:a16="http://schemas.microsoft.com/office/drawing/2014/main" id="{8C4CBDB3-14B0-47FF-BC00-0A66D55ACBDC}"/>
              </a:ext>
            </a:extLst>
          </p:cNvPr>
          <p:cNvSpPr/>
          <p:nvPr/>
        </p:nvSpPr>
        <p:spPr>
          <a:xfrm>
            <a:off x="423960" y="1049686"/>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1</a:t>
            </a:r>
          </a:p>
        </p:txBody>
      </p:sp>
      <p:sp>
        <p:nvSpPr>
          <p:cNvPr id="10" name="Teardrop 9">
            <a:extLst>
              <a:ext uri="{FF2B5EF4-FFF2-40B4-BE49-F238E27FC236}">
                <a16:creationId xmlns:a16="http://schemas.microsoft.com/office/drawing/2014/main" id="{D5BDC675-B605-471A-9E0F-E3254EB68827}"/>
              </a:ext>
            </a:extLst>
          </p:cNvPr>
          <p:cNvSpPr/>
          <p:nvPr/>
        </p:nvSpPr>
        <p:spPr>
          <a:xfrm>
            <a:off x="395279" y="2471597"/>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2</a:t>
            </a:r>
          </a:p>
        </p:txBody>
      </p:sp>
      <p:sp>
        <p:nvSpPr>
          <p:cNvPr id="12" name="Teardrop 11">
            <a:extLst>
              <a:ext uri="{FF2B5EF4-FFF2-40B4-BE49-F238E27FC236}">
                <a16:creationId xmlns:a16="http://schemas.microsoft.com/office/drawing/2014/main" id="{67E74E6C-5484-4A52-B875-267940376DF9}"/>
              </a:ext>
            </a:extLst>
          </p:cNvPr>
          <p:cNvSpPr/>
          <p:nvPr/>
        </p:nvSpPr>
        <p:spPr>
          <a:xfrm>
            <a:off x="496933" y="3620864"/>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3</a:t>
            </a:r>
          </a:p>
        </p:txBody>
      </p:sp>
      <p:sp>
        <p:nvSpPr>
          <p:cNvPr id="14" name="Teardrop 13">
            <a:extLst>
              <a:ext uri="{FF2B5EF4-FFF2-40B4-BE49-F238E27FC236}">
                <a16:creationId xmlns:a16="http://schemas.microsoft.com/office/drawing/2014/main" id="{35C9EB9B-79B5-4449-923F-971C6B44B29F}"/>
              </a:ext>
            </a:extLst>
          </p:cNvPr>
          <p:cNvSpPr/>
          <p:nvPr/>
        </p:nvSpPr>
        <p:spPr>
          <a:xfrm>
            <a:off x="423960" y="5041253"/>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4</a:t>
            </a:r>
          </a:p>
        </p:txBody>
      </p:sp>
    </p:spTree>
    <p:extLst>
      <p:ext uri="{BB962C8B-B14F-4D97-AF65-F5344CB8AC3E}">
        <p14:creationId xmlns:p14="http://schemas.microsoft.com/office/powerpoint/2010/main" val="156698184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3D45363-7BD8-4CC7-A02B-5986CD22ED05}"/>
              </a:ext>
            </a:extLst>
          </p:cNvPr>
          <p:cNvSpPr txBox="1"/>
          <p:nvPr/>
        </p:nvSpPr>
        <p:spPr>
          <a:xfrm>
            <a:off x="2558808" y="6203795"/>
            <a:ext cx="7272668" cy="369332"/>
          </a:xfrm>
          <a:prstGeom prst="rect">
            <a:avLst/>
          </a:prstGeom>
          <a:noFill/>
        </p:spPr>
        <p:txBody>
          <a:bodyPr wrap="square">
            <a:spAutoFit/>
          </a:bodyPr>
          <a:lstStyle/>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sym typeface="Arial"/>
              </a:rPr>
              <a:t>LINK FACEBOOK:  </a:t>
            </a:r>
            <a:r>
              <a:rPr kumimoji="0" lang="en-US" sz="1800" b="1"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sym typeface="Arial"/>
                <a:hlinkClick r:id="rId3">
                  <a:extLst>
                    <a:ext uri="{A12FA001-AC4F-418D-AE19-62706E023703}">
                      <ahyp:hlinkClr xmlns:ahyp="http://schemas.microsoft.com/office/drawing/2018/hyperlinkcolor" xmlns="" val="tx"/>
                    </a:ext>
                  </a:extLst>
                </a:hlinkClick>
              </a:rPr>
              <a:t>https://www.facebook.com/huongthaoGADT</a:t>
            </a:r>
            <a:endParaRPr kumimoji="0" lang="en-US" sz="1800" b="1"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5" name="Group 4">
            <a:extLst>
              <a:ext uri="{FF2B5EF4-FFF2-40B4-BE49-F238E27FC236}">
                <a16:creationId xmlns:a16="http://schemas.microsoft.com/office/drawing/2014/main" id="{9405E2AF-B9B2-47F2-800A-C4A317D19F7D}"/>
              </a:ext>
            </a:extLst>
          </p:cNvPr>
          <p:cNvGrpSpPr/>
          <p:nvPr/>
        </p:nvGrpSpPr>
        <p:grpSpPr>
          <a:xfrm>
            <a:off x="3995299" y="1241609"/>
            <a:ext cx="3540234" cy="625703"/>
            <a:chOff x="1053394" y="206467"/>
            <a:chExt cx="2880723" cy="432581"/>
          </a:xfrm>
        </p:grpSpPr>
        <p:sp>
          <p:nvSpPr>
            <p:cNvPr id="6" name="Rectangle: Rounded Corners 43">
              <a:extLst>
                <a:ext uri="{FF2B5EF4-FFF2-40B4-BE49-F238E27FC236}">
                  <a16:creationId xmlns:a16="http://schemas.microsoft.com/office/drawing/2014/main" id="{BDC58636-89F0-45ED-82BC-6041C20F2044}"/>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7" name="Rectangle 6">
              <a:extLst>
                <a:ext uri="{FF2B5EF4-FFF2-40B4-BE49-F238E27FC236}">
                  <a16:creationId xmlns:a16="http://schemas.microsoft.com/office/drawing/2014/main" id="{A2901EE3-BFBA-43FD-B94D-3908FF4294EF}"/>
                </a:ext>
              </a:extLst>
            </p:cNvPr>
            <p:cNvSpPr/>
            <p:nvPr/>
          </p:nvSpPr>
          <p:spPr>
            <a:xfrm>
              <a:off x="1053394" y="206467"/>
              <a:ext cx="2880723" cy="40428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toàn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bài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grpSp>
      <p:pic>
        <p:nvPicPr>
          <p:cNvPr id="8" name="Picture 7">
            <a:extLst>
              <a:ext uri="{FF2B5EF4-FFF2-40B4-BE49-F238E27FC236}">
                <a16:creationId xmlns:a16="http://schemas.microsoft.com/office/drawing/2014/main" id="{113FDA27-471E-4B89-957B-27E477C652DF}"/>
              </a:ext>
            </a:extLst>
          </p:cNvPr>
          <p:cNvPicPr>
            <a:picLocks noChangeAspect="1"/>
          </p:cNvPicPr>
          <p:nvPr/>
        </p:nvPicPr>
        <p:blipFill>
          <a:blip r:embed="rId4">
            <a:clrChange>
              <a:clrFrom>
                <a:srgbClr val="F3FFD5"/>
              </a:clrFrom>
              <a:clrTo>
                <a:srgbClr val="F3FFD5">
                  <a:alpha val="0"/>
                </a:srgbClr>
              </a:clrTo>
            </a:clrChange>
            <a:extLst>
              <a:ext uri="{BEBA8EAE-BF5A-486C-A8C5-ECC9F3942E4B}">
                <a14:imgProps xmlns:a14="http://schemas.microsoft.com/office/drawing/2010/main">
                  <a14:imgLayer r:embed="rId5">
                    <a14:imgEffect>
                      <a14:backgroundRemoval t="9375" b="88542" l="2326" r="98837"/>
                    </a14:imgEffect>
                  </a14:imgLayer>
                </a14:imgProps>
              </a:ext>
            </a:extLst>
          </a:blip>
          <a:stretch>
            <a:fillRect/>
          </a:stretch>
        </p:blipFill>
        <p:spPr>
          <a:xfrm>
            <a:off x="3438411" y="1188973"/>
            <a:ext cx="667016" cy="744576"/>
          </a:xfrm>
          <a:prstGeom prst="rect">
            <a:avLst/>
          </a:prstGeom>
        </p:spPr>
      </p:pic>
      <p:pic>
        <p:nvPicPr>
          <p:cNvPr id="9" name="Picture 8">
            <a:extLst>
              <a:ext uri="{FF2B5EF4-FFF2-40B4-BE49-F238E27FC236}">
                <a16:creationId xmlns:a16="http://schemas.microsoft.com/office/drawing/2014/main" id="{F929502D-E4CD-48F5-ADE6-F48587FB494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V="1">
            <a:off x="4223493" y="4743749"/>
            <a:ext cx="918316" cy="710199"/>
          </a:xfrm>
          <a:prstGeom prst="rect">
            <a:avLst/>
          </a:prstGeom>
        </p:spPr>
      </p:pic>
      <p:pic>
        <p:nvPicPr>
          <p:cNvPr id="10" name="Picture 9">
            <a:extLst>
              <a:ext uri="{FF2B5EF4-FFF2-40B4-BE49-F238E27FC236}">
                <a16:creationId xmlns:a16="http://schemas.microsoft.com/office/drawing/2014/main" id="{6C542024-93ED-4636-8F7E-CD9BC314CFF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flipV="1">
            <a:off x="10961071" y="4819199"/>
            <a:ext cx="820756" cy="634749"/>
          </a:xfrm>
          <a:prstGeom prst="rect">
            <a:avLst/>
          </a:prstGeom>
        </p:spPr>
      </p:pic>
      <p:sp>
        <p:nvSpPr>
          <p:cNvPr id="11" name="Rounded Rectangle 31">
            <a:extLst>
              <a:ext uri="{FF2B5EF4-FFF2-40B4-BE49-F238E27FC236}">
                <a16:creationId xmlns:a16="http://schemas.microsoft.com/office/drawing/2014/main" id="{06942AF5-8D6E-4B76-B5FE-B2353CF63AB7}"/>
              </a:ext>
            </a:extLst>
          </p:cNvPr>
          <p:cNvSpPr/>
          <p:nvPr/>
        </p:nvSpPr>
        <p:spPr>
          <a:xfrm>
            <a:off x="3128305" y="3158636"/>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12" name="Rectangle 11">
            <a:extLst>
              <a:ext uri="{FF2B5EF4-FFF2-40B4-BE49-F238E27FC236}">
                <a16:creationId xmlns:a16="http://schemas.microsoft.com/office/drawing/2014/main" id="{0EC05452-C2EA-4417-8BF9-7473C6867235}"/>
              </a:ext>
            </a:extLst>
          </p:cNvPr>
          <p:cNvSpPr/>
          <p:nvPr/>
        </p:nvSpPr>
        <p:spPr>
          <a:xfrm>
            <a:off x="4336148" y="2089681"/>
            <a:ext cx="3425939" cy="646331"/>
          </a:xfrm>
          <a:prstGeom prst="rect">
            <a:avLst/>
          </a:prstGeom>
        </p:spPr>
        <p:txBody>
          <a:bodyPr wrap="none">
            <a:spAutoFit/>
          </a:bodyPr>
          <a:lstStyle/>
          <a:p>
            <a:pPr algn="ctr">
              <a:buClr>
                <a:srgbClr val="000000"/>
              </a:buClr>
              <a:buFont typeface="Arial"/>
              <a:buNone/>
              <a:defRPr/>
            </a:pP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Tiêu</a:t>
            </a:r>
            <a:r>
              <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chí</a:t>
            </a:r>
            <a:r>
              <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đánh</a:t>
            </a:r>
            <a:r>
              <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giá</a:t>
            </a:r>
            <a:endPar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3" name="Rectangle 12">
            <a:extLst>
              <a:ext uri="{FF2B5EF4-FFF2-40B4-BE49-F238E27FC236}">
                <a16:creationId xmlns:a16="http://schemas.microsoft.com/office/drawing/2014/main" id="{2A6C31A4-66DC-4224-9EF6-DDF3DC6EFE38}"/>
              </a:ext>
            </a:extLst>
          </p:cNvPr>
          <p:cNvSpPr/>
          <p:nvPr/>
        </p:nvSpPr>
        <p:spPr>
          <a:xfrm>
            <a:off x="3862371" y="3090244"/>
            <a:ext cx="1776448" cy="584775"/>
          </a:xfrm>
          <a:prstGeom prst="rect">
            <a:avLst/>
          </a:prstGeom>
        </p:spPr>
        <p:txBody>
          <a:bodyPr wrap="none">
            <a:spAutoFit/>
          </a:bodyPr>
          <a:lstStyle/>
          <a:p>
            <a:pPr>
              <a:buClr>
                <a:srgbClr val="000000"/>
              </a:buClr>
              <a:buFont typeface="Arial"/>
              <a:buNone/>
              <a:defRPr/>
            </a:pPr>
            <a:r>
              <a:rPr lang="en-US" altLang="zh-CN"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Đọc</a:t>
            </a:r>
            <a:r>
              <a:rPr lang="zh-CN" altLang="en-US"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đúng</a:t>
            </a:r>
            <a:endParaRPr lang="zh-CN" altLang="en-US"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4" name="Oval 13">
            <a:extLst>
              <a:ext uri="{FF2B5EF4-FFF2-40B4-BE49-F238E27FC236}">
                <a16:creationId xmlns:a16="http://schemas.microsoft.com/office/drawing/2014/main" id="{2E3D612B-2863-4EA6-8C06-716521247FF7}"/>
              </a:ext>
            </a:extLst>
          </p:cNvPr>
          <p:cNvSpPr/>
          <p:nvPr/>
        </p:nvSpPr>
        <p:spPr>
          <a:xfrm>
            <a:off x="3220618" y="3204428"/>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r>
              <a:rPr lang="en-US" sz="3200" b="1" kern="0" dirty="0">
                <a:solidFill>
                  <a:srgbClr val="0070C0"/>
                </a:solidFill>
                <a:latin typeface="Calibri" panose="020F0502020204030204" pitchFamily="34" charset="0"/>
                <a:ea typeface="inpin heiti" charset="-122"/>
                <a:cs typeface="Calibri" panose="020F0502020204030204" pitchFamily="34" charset="0"/>
                <a:sym typeface="Arial"/>
              </a:rPr>
              <a:t>1</a:t>
            </a:r>
            <a:endParaRPr lang="en-US" sz="2800" kern="0" dirty="0">
              <a:solidFill>
                <a:prstClr val="white"/>
              </a:solidFill>
              <a:latin typeface="Calibri" panose="020F0502020204030204" pitchFamily="34" charset="0"/>
              <a:cs typeface="Calibri" panose="020F0502020204030204" pitchFamily="34" charset="0"/>
              <a:sym typeface="Arial"/>
            </a:endParaRPr>
          </a:p>
        </p:txBody>
      </p:sp>
      <p:grpSp>
        <p:nvGrpSpPr>
          <p:cNvPr id="15" name="Group 14">
            <a:extLst>
              <a:ext uri="{FF2B5EF4-FFF2-40B4-BE49-F238E27FC236}">
                <a16:creationId xmlns:a16="http://schemas.microsoft.com/office/drawing/2014/main" id="{24A79408-5A18-4C1E-8215-8731E017275C}"/>
              </a:ext>
            </a:extLst>
          </p:cNvPr>
          <p:cNvGrpSpPr/>
          <p:nvPr/>
        </p:nvGrpSpPr>
        <p:grpSpPr>
          <a:xfrm>
            <a:off x="3128305" y="3779428"/>
            <a:ext cx="3645680" cy="643894"/>
            <a:chOff x="1717199" y="4363552"/>
            <a:chExt cx="3645680" cy="643894"/>
          </a:xfrm>
        </p:grpSpPr>
        <p:sp>
          <p:nvSpPr>
            <p:cNvPr id="16" name="Rounded Rectangle 36">
              <a:extLst>
                <a:ext uri="{FF2B5EF4-FFF2-40B4-BE49-F238E27FC236}">
                  <a16:creationId xmlns:a16="http://schemas.microsoft.com/office/drawing/2014/main" id="{D65A2FBF-5CF3-4275-9A42-C0759DCC5927}"/>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17" name="Rectangle 16">
              <a:extLst>
                <a:ext uri="{FF2B5EF4-FFF2-40B4-BE49-F238E27FC236}">
                  <a16:creationId xmlns:a16="http://schemas.microsoft.com/office/drawing/2014/main" id="{2679140B-9A00-4416-BF74-1F5062641C5B}"/>
                </a:ext>
              </a:extLst>
            </p:cNvPr>
            <p:cNvSpPr/>
            <p:nvPr/>
          </p:nvSpPr>
          <p:spPr>
            <a:xfrm>
              <a:off x="2451265" y="4363552"/>
              <a:ext cx="1832553"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Đọc</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to,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rõ</a:t>
              </a:r>
              <a:endPar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8" name="Oval 17">
              <a:extLst>
                <a:ext uri="{FF2B5EF4-FFF2-40B4-BE49-F238E27FC236}">
                  <a16:creationId xmlns:a16="http://schemas.microsoft.com/office/drawing/2014/main" id="{64DE7AD6-A9CB-4D71-B4DB-E62CB4C3ADF4}"/>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panose="020F0502020204030204" pitchFamily="34" charset="0"/>
                  <a:ea typeface="inpin heiti" charset="-122"/>
                  <a:cs typeface="Calibri" panose="020F0502020204030204" pitchFamily="34" charset="0"/>
                  <a:sym typeface="Arial"/>
                </a:rPr>
                <a:t>2</a:t>
              </a:r>
              <a:endParaRPr lang="en-US" sz="2800" kern="0" dirty="0">
                <a:solidFill>
                  <a:prstClr val="black"/>
                </a:solidFill>
                <a:latin typeface="Calibri" panose="020F0502020204030204" pitchFamily="34" charset="0"/>
                <a:cs typeface="Calibri" panose="020F0502020204030204" pitchFamily="34" charset="0"/>
                <a:sym typeface="Arial"/>
              </a:endParaRPr>
            </a:p>
          </p:txBody>
        </p:sp>
      </p:grpSp>
      <p:grpSp>
        <p:nvGrpSpPr>
          <p:cNvPr id="19" name="Group 18">
            <a:extLst>
              <a:ext uri="{FF2B5EF4-FFF2-40B4-BE49-F238E27FC236}">
                <a16:creationId xmlns:a16="http://schemas.microsoft.com/office/drawing/2014/main" id="{877453D8-5E97-4D58-89DE-806752EB4C70}"/>
              </a:ext>
            </a:extLst>
          </p:cNvPr>
          <p:cNvGrpSpPr/>
          <p:nvPr/>
        </p:nvGrpSpPr>
        <p:grpSpPr>
          <a:xfrm>
            <a:off x="3128305" y="4517896"/>
            <a:ext cx="5119273" cy="643894"/>
            <a:chOff x="1717199" y="5199333"/>
            <a:chExt cx="5119273" cy="643894"/>
          </a:xfrm>
        </p:grpSpPr>
        <p:sp>
          <p:nvSpPr>
            <p:cNvPr id="20" name="Rounded Rectangle 40">
              <a:extLst>
                <a:ext uri="{FF2B5EF4-FFF2-40B4-BE49-F238E27FC236}">
                  <a16:creationId xmlns:a16="http://schemas.microsoft.com/office/drawing/2014/main" id="{43A0A641-67BB-4401-8623-50C7BBE1EED7}"/>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21" name="Rectangle 20">
              <a:extLst>
                <a:ext uri="{FF2B5EF4-FFF2-40B4-BE49-F238E27FC236}">
                  <a16:creationId xmlns:a16="http://schemas.microsoft.com/office/drawing/2014/main" id="{74B9C56A-F88C-4378-96F9-7111856F1546}"/>
                </a:ext>
              </a:extLst>
            </p:cNvPr>
            <p:cNvSpPr/>
            <p:nvPr/>
          </p:nvSpPr>
          <p:spPr>
            <a:xfrm>
              <a:off x="2451265" y="5199333"/>
              <a:ext cx="3437159"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Ngắt</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nghỉ</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đúng</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chỗ</a:t>
              </a:r>
              <a:endPar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2" name="Oval 21">
              <a:extLst>
                <a:ext uri="{FF2B5EF4-FFF2-40B4-BE49-F238E27FC236}">
                  <a16:creationId xmlns:a16="http://schemas.microsoft.com/office/drawing/2014/main" id="{3A58072F-7842-4356-82B5-084C1B67AB89}"/>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panose="020F0502020204030204" pitchFamily="34" charset="0"/>
                  <a:ea typeface="inpin heiti" charset="-122"/>
                  <a:cs typeface="Calibri" panose="020F0502020204030204" pitchFamily="34" charset="0"/>
                  <a:sym typeface="Arial"/>
                </a:rPr>
                <a:t>3</a:t>
              </a:r>
              <a:endParaRPr lang="en-US" sz="2800" kern="0" dirty="0">
                <a:solidFill>
                  <a:prstClr val="black"/>
                </a:solidFill>
                <a:latin typeface="Calibri" panose="020F0502020204030204" pitchFamily="34" charset="0"/>
                <a:cs typeface="Calibri" panose="020F0502020204030204" pitchFamily="34" charset="0"/>
                <a:sym typeface="Arial"/>
              </a:endParaRPr>
            </a:p>
          </p:txBody>
        </p:sp>
      </p:grpSp>
      <p:pic>
        <p:nvPicPr>
          <p:cNvPr id="23" name="Picture 2" descr="Star Cartoon Images, Stock Photos &amp;amp; Vectors | Shutterstock">
            <a:extLst>
              <a:ext uri="{FF2B5EF4-FFF2-40B4-BE49-F238E27FC236}">
                <a16:creationId xmlns:a16="http://schemas.microsoft.com/office/drawing/2014/main" id="{F7E4ABAF-DB72-4F25-8437-1BCDA872A81A}"/>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866298" y="3158636"/>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Star Cartoon Images, Stock Photos &amp;amp; Vectors | Shutterstock">
            <a:extLst>
              <a:ext uri="{FF2B5EF4-FFF2-40B4-BE49-F238E27FC236}">
                <a16:creationId xmlns:a16="http://schemas.microsoft.com/office/drawing/2014/main" id="{4B4E16C3-DECF-4BE3-BFDB-CE3662DA1307}"/>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919559" y="3807517"/>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Star Cartoon Images, Stock Photos &amp;amp; Vectors | Shutterstock">
            <a:extLst>
              <a:ext uri="{FF2B5EF4-FFF2-40B4-BE49-F238E27FC236}">
                <a16:creationId xmlns:a16="http://schemas.microsoft.com/office/drawing/2014/main" id="{CD95AEF8-C26A-4521-A655-432B90091EEE}"/>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8247578" y="4554888"/>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CDA54FB2-1C9F-4C38-9833-F6B6B1FCC04A}"/>
              </a:ext>
            </a:extLst>
          </p:cNvPr>
          <p:cNvGrpSpPr/>
          <p:nvPr/>
        </p:nvGrpSpPr>
        <p:grpSpPr>
          <a:xfrm>
            <a:off x="3128305" y="5205668"/>
            <a:ext cx="8097635" cy="643894"/>
            <a:chOff x="1717199" y="5199333"/>
            <a:chExt cx="8097635" cy="643894"/>
          </a:xfrm>
        </p:grpSpPr>
        <p:sp>
          <p:nvSpPr>
            <p:cNvPr id="27" name="Rounded Rectangle 47">
              <a:extLst>
                <a:ext uri="{FF2B5EF4-FFF2-40B4-BE49-F238E27FC236}">
                  <a16:creationId xmlns:a16="http://schemas.microsoft.com/office/drawing/2014/main" id="{6C202E38-6DA8-471C-9F76-9E96C8ECA57F}"/>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28" name="Rectangle 27">
              <a:extLst>
                <a:ext uri="{FF2B5EF4-FFF2-40B4-BE49-F238E27FC236}">
                  <a16:creationId xmlns:a16="http://schemas.microsoft.com/office/drawing/2014/main" id="{F3867431-05AB-4B33-BAE5-2168C24FD759}"/>
                </a:ext>
              </a:extLst>
            </p:cNvPr>
            <p:cNvSpPr/>
            <p:nvPr/>
          </p:nvSpPr>
          <p:spPr>
            <a:xfrm>
              <a:off x="2414689" y="5199333"/>
              <a:ext cx="5803192"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Giọng</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đọc</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và</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nhấn</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giọng</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phù</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hợp</a:t>
              </a:r>
              <a:endPar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9" name="Oval 28">
              <a:extLst>
                <a:ext uri="{FF2B5EF4-FFF2-40B4-BE49-F238E27FC236}">
                  <a16:creationId xmlns:a16="http://schemas.microsoft.com/office/drawing/2014/main" id="{81EC5F06-14A3-4F68-970E-E6BC6CBC5544}"/>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panose="020F0502020204030204" pitchFamily="34" charset="0"/>
                  <a:ea typeface="inpin heiti" charset="-122"/>
                  <a:cs typeface="Calibri" panose="020F0502020204030204" pitchFamily="34" charset="0"/>
                  <a:sym typeface="Arial"/>
                </a:rPr>
                <a:t>4</a:t>
              </a:r>
              <a:endParaRPr lang="en-US" sz="2800" kern="0" dirty="0">
                <a:solidFill>
                  <a:prstClr val="black"/>
                </a:solidFill>
                <a:latin typeface="Calibri" panose="020F0502020204030204" pitchFamily="34" charset="0"/>
                <a:cs typeface="Calibri" panose="020F0502020204030204" pitchFamily="34" charset="0"/>
                <a:sym typeface="Arial"/>
              </a:endParaRPr>
            </a:p>
          </p:txBody>
        </p:sp>
      </p:grpSp>
      <p:pic>
        <p:nvPicPr>
          <p:cNvPr id="30" name="Picture 2" descr="Star Cartoon Images, Stock Photos &amp;amp; Vectors | Shutterstock">
            <a:extLst>
              <a:ext uri="{FF2B5EF4-FFF2-40B4-BE49-F238E27FC236}">
                <a16:creationId xmlns:a16="http://schemas.microsoft.com/office/drawing/2014/main" id="{F59C07F2-659C-46A1-BA84-6FD5AE84BDE6}"/>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11368705" y="5242660"/>
            <a:ext cx="1841154" cy="52500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3FDF3BB-9E7B-47A7-8D2B-8240624C9289}"/>
              </a:ext>
            </a:extLst>
          </p:cNvPr>
          <p:cNvGrpSpPr/>
          <p:nvPr/>
        </p:nvGrpSpPr>
        <p:grpSpPr>
          <a:xfrm>
            <a:off x="91444" y="78192"/>
            <a:ext cx="2642232" cy="629994"/>
            <a:chOff x="2834082" y="693066"/>
            <a:chExt cx="4780045" cy="629994"/>
          </a:xfrm>
        </p:grpSpPr>
        <p:sp>
          <p:nvSpPr>
            <p:cNvPr id="3" name="Rounded Rectangle 8">
              <a:extLst>
                <a:ext uri="{FF2B5EF4-FFF2-40B4-BE49-F238E27FC236}">
                  <a16:creationId xmlns:a16="http://schemas.microsoft.com/office/drawing/2014/main" id="{6FFB53C8-C92C-4BD1-9E58-C303B1866545}"/>
                </a:ext>
              </a:extLst>
            </p:cNvPr>
            <p:cNvSpPr/>
            <p:nvPr/>
          </p:nvSpPr>
          <p:spPr>
            <a:xfrm>
              <a:off x="3435632" y="693066"/>
              <a:ext cx="4178495"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toàn</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bài</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4" name="Picture 3">
              <a:extLst>
                <a:ext uri="{FF2B5EF4-FFF2-40B4-BE49-F238E27FC236}">
                  <a16:creationId xmlns:a16="http://schemas.microsoft.com/office/drawing/2014/main" id="{7AAF0350-558D-47A9-B46B-640BD5AABD13}"/>
                </a:ext>
              </a:extLst>
            </p:cNvPr>
            <p:cNvPicPr>
              <a:picLocks noChangeAspect="1"/>
            </p:cNvPicPr>
            <p:nvPr/>
          </p:nvPicPr>
          <p:blipFill>
            <a:blip r:embed="rId3"/>
            <a:stretch>
              <a:fillRect/>
            </a:stretch>
          </p:blipFill>
          <p:spPr>
            <a:xfrm rot="16200000">
              <a:off x="3125635" y="401514"/>
              <a:ext cx="629993" cy="1213099"/>
            </a:xfrm>
            <a:prstGeom prst="rect">
              <a:avLst/>
            </a:prstGeom>
          </p:spPr>
        </p:pic>
      </p:grpSp>
      <p:sp>
        <p:nvSpPr>
          <p:cNvPr id="5" name="Rectangle 4">
            <a:extLst>
              <a:ext uri="{FF2B5EF4-FFF2-40B4-BE49-F238E27FC236}">
                <a16:creationId xmlns:a16="http://schemas.microsoft.com/office/drawing/2014/main" id="{A9DC614F-D4DA-40A8-9C28-3CB5775B0D6C}"/>
              </a:ext>
            </a:extLst>
          </p:cNvPr>
          <p:cNvSpPr/>
          <p:nvPr/>
        </p:nvSpPr>
        <p:spPr>
          <a:xfrm>
            <a:off x="762001" y="939941"/>
            <a:ext cx="10810360" cy="563231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Con đường đưa tôi đến trường nằm vắt vẻo lưng chừng đồi. Mặt đường mấp mô. Hai bên đường lúp xúp những bụi cây cỏ dại, cây lạc tiên. Cây lạc tiên ra quả quanh năm. Vì thế, con đường luôn phảng phất mùi lạc tiên chín. Bọn con gái lớp tôi hay tranh thủ hái vài quả để vừa đi vừa nhấm nháp.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 đoạn, con đường như buông mình xuống chân đồi. Ngày nắng, tôi và lũ bạn thường thi xem ai chạy nhanh hơn. Gió vù vù bên tai. Đất dưới chân xốp nhẹ như bông, thỉnh thoảng một viên đá dăm hay một viên sỏi nhói nhẹ vào gan bàn chân.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 mùa mưa, con đường lầy lội và trơn trượt. Để khỏi ngã, tôi thường tháo phăng đôi dếp nhựa và bước đi bằng cách bấm mười đầu ngón chân xuống mặt đường. Đôi khi chúng tôi phải đi cắt qua cánh rừng vầu, rừng nứa vì nhiều khúc đường ngập trong nước lũ.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 giáo tôi là người vùng xuôi. Bàn chân cô lẫn vào bàn chân học trò trên con đường đi học. Ấy là do nhiều hôm mưa rét, cô thường đón đường, đi cùng chúng tôi vào lớp. Vì thế, tôi chẳng nghỉ buổi học nào.</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(Đỗ Đăng Dương)</a:t>
            </a:r>
          </a:p>
        </p:txBody>
      </p:sp>
      <p:sp>
        <p:nvSpPr>
          <p:cNvPr id="9" name="TextBox 8">
            <a:extLst>
              <a:ext uri="{FF2B5EF4-FFF2-40B4-BE49-F238E27FC236}">
                <a16:creationId xmlns:a16="http://schemas.microsoft.com/office/drawing/2014/main" id="{B65D4D96-956F-44EB-BCEB-65579D1206CD}"/>
              </a:ext>
            </a:extLst>
          </p:cNvPr>
          <p:cNvSpPr txBox="1"/>
          <p:nvPr/>
        </p:nvSpPr>
        <p:spPr>
          <a:xfrm>
            <a:off x="3886201" y="232055"/>
            <a:ext cx="608647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Con </a:t>
            </a:r>
            <a:r>
              <a:rPr kumimoji="0" lang="en-US" sz="40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endPar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690523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早安世界"/>
          <p:cNvPicPr>
            <a:picLocks noChangeAspect="1"/>
          </p:cNvPicPr>
          <p:nvPr/>
        </p:nvPicPr>
        <p:blipFill>
          <a:blip r:embed="rId3"/>
          <a:stretch>
            <a:fillRect/>
          </a:stretch>
        </p:blipFill>
        <p:spPr>
          <a:xfrm>
            <a:off x="0" y="0"/>
            <a:ext cx="12209780" cy="6880860"/>
          </a:xfrm>
          <a:prstGeom prst="rect">
            <a:avLst/>
          </a:prstGeom>
        </p:spPr>
      </p:pic>
      <p:pic>
        <p:nvPicPr>
          <p:cNvPr id="4" name="图片 3" descr="66"/>
          <p:cNvPicPr>
            <a:picLocks noChangeAspect="1"/>
          </p:cNvPicPr>
          <p:nvPr/>
        </p:nvPicPr>
        <p:blipFill>
          <a:blip r:embed="rId4"/>
          <a:srcRect t="25626" r="64581" b="45628"/>
          <a:stretch>
            <a:fillRect/>
          </a:stretch>
        </p:blipFill>
        <p:spPr>
          <a:xfrm>
            <a:off x="0" y="600710"/>
            <a:ext cx="3562350" cy="1626235"/>
          </a:xfrm>
          <a:prstGeom prst="rect">
            <a:avLst/>
          </a:prstGeom>
        </p:spPr>
      </p:pic>
      <p:pic>
        <p:nvPicPr>
          <p:cNvPr id="3" name="Picture 2">
            <a:extLst>
              <a:ext uri="{FF2B5EF4-FFF2-40B4-BE49-F238E27FC236}">
                <a16:creationId xmlns:a16="http://schemas.microsoft.com/office/drawing/2014/main" id="{2ED76523-4F62-4D3A-BA19-C59358977C7C}"/>
              </a:ext>
            </a:extLst>
          </p:cNvPr>
          <p:cNvPicPr>
            <a:picLocks noChangeAspect="1"/>
          </p:cNvPicPr>
          <p:nvPr/>
        </p:nvPicPr>
        <p:blipFill>
          <a:blip r:embed="rId5"/>
          <a:stretch>
            <a:fillRect/>
          </a:stretch>
        </p:blipFill>
        <p:spPr>
          <a:xfrm>
            <a:off x="1263945" y="1757714"/>
            <a:ext cx="7834039" cy="21398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rên con đường đến trường">
            <a:hlinkClick r:id="" action="ppaction://media"/>
            <a:extLst>
              <a:ext uri="{FF2B5EF4-FFF2-40B4-BE49-F238E27FC236}">
                <a16:creationId xmlns:a16="http://schemas.microsoft.com/office/drawing/2014/main" id="{25B8FE08-941C-4B69-9FF3-507B1DC2421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59546282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9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5E04C36-C004-46B8-8901-1BC88BB02D64}"/>
              </a:ext>
            </a:extLst>
          </p:cNvPr>
          <p:cNvGrpSpPr/>
          <p:nvPr/>
        </p:nvGrpSpPr>
        <p:grpSpPr>
          <a:xfrm>
            <a:off x="3067050" y="1666475"/>
            <a:ext cx="6289356" cy="3525049"/>
            <a:chOff x="6199020" y="1914474"/>
            <a:chExt cx="4938444" cy="2767892"/>
          </a:xfrm>
        </p:grpSpPr>
        <p:pic>
          <p:nvPicPr>
            <p:cNvPr id="5" name="Picture 4">
              <a:extLst>
                <a:ext uri="{FF2B5EF4-FFF2-40B4-BE49-F238E27FC236}">
                  <a16:creationId xmlns:a16="http://schemas.microsoft.com/office/drawing/2014/main" id="{1258CA2F-C4C2-4F2C-82B8-E6F9502840EB}"/>
                </a:ext>
              </a:extLst>
            </p:cNvPr>
            <p:cNvPicPr>
              <a:picLocks noChangeAspect="1"/>
            </p:cNvPicPr>
            <p:nvPr/>
          </p:nvPicPr>
          <p:blipFill>
            <a:blip r:embed="rId3"/>
            <a:stretch>
              <a:fillRect/>
            </a:stretch>
          </p:blipFill>
          <p:spPr>
            <a:xfrm rot="175581">
              <a:off x="6199020" y="1914474"/>
              <a:ext cx="4938444" cy="2767892"/>
            </a:xfrm>
            <a:prstGeom prst="rect">
              <a:avLst/>
            </a:prstGeom>
          </p:spPr>
        </p:pic>
        <p:sp>
          <p:nvSpPr>
            <p:cNvPr id="6" name="TextBox 5">
              <a:extLst>
                <a:ext uri="{FF2B5EF4-FFF2-40B4-BE49-F238E27FC236}">
                  <a16:creationId xmlns:a16="http://schemas.microsoft.com/office/drawing/2014/main" id="{700A1C7A-F8F9-4CA0-B912-33B8952AC7B0}"/>
                </a:ext>
              </a:extLst>
            </p:cNvPr>
            <p:cNvSpPr txBox="1"/>
            <p:nvPr/>
          </p:nvSpPr>
          <p:spPr>
            <a:xfrm>
              <a:off x="6490837" y="2404239"/>
              <a:ext cx="4366332" cy="145000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0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40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40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40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40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lang="en-US" sz="4000" b="1" dirty="0">
                  <a:solidFill>
                    <a:srgbClr val="70AD47">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kumimoji="0" lang="pt-BR" sz="40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từ nào em chưa hiểu nghĩa?</a:t>
              </a:r>
            </a:p>
          </p:txBody>
        </p:sp>
      </p:gr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91;p2">
            <a:extLst>
              <a:ext uri="{FF2B5EF4-FFF2-40B4-BE49-F238E27FC236}">
                <a16:creationId xmlns:a16="http://schemas.microsoft.com/office/drawing/2014/main" id="{EC02932E-9F72-43EC-B317-C3E8B8428316}"/>
              </a:ext>
            </a:extLst>
          </p:cNvPr>
          <p:cNvPicPr preferRelativeResize="0"/>
          <p:nvPr/>
        </p:nvPicPr>
        <p:blipFill rotWithShape="1">
          <a:blip r:embed="rId3">
            <a:alphaModFix/>
          </a:blip>
          <a:srcRect/>
          <a:stretch/>
        </p:blipFill>
        <p:spPr>
          <a:xfrm>
            <a:off x="1" y="751775"/>
            <a:ext cx="12096750" cy="5906775"/>
          </a:xfrm>
          <a:prstGeom prst="rect">
            <a:avLst/>
          </a:prstGeom>
          <a:noFill/>
          <a:ln>
            <a:noFill/>
          </a:ln>
        </p:spPr>
      </p:pic>
      <p:pic>
        <p:nvPicPr>
          <p:cNvPr id="8" name="Google Shape;92;p2">
            <a:extLst>
              <a:ext uri="{FF2B5EF4-FFF2-40B4-BE49-F238E27FC236}">
                <a16:creationId xmlns:a16="http://schemas.microsoft.com/office/drawing/2014/main" id="{87A76EF7-6490-4F01-A8F6-8041AACF5E48}"/>
              </a:ext>
            </a:extLst>
          </p:cNvPr>
          <p:cNvPicPr preferRelativeResize="0"/>
          <p:nvPr/>
        </p:nvPicPr>
        <p:blipFill rotWithShape="1">
          <a:blip r:embed="rId4">
            <a:alphaModFix/>
          </a:blip>
          <a:srcRect/>
          <a:stretch/>
        </p:blipFill>
        <p:spPr>
          <a:xfrm>
            <a:off x="216681" y="4321834"/>
            <a:ext cx="1372645" cy="2418469"/>
          </a:xfrm>
          <a:prstGeom prst="rect">
            <a:avLst/>
          </a:prstGeom>
          <a:noFill/>
          <a:ln>
            <a:noFill/>
          </a:ln>
        </p:spPr>
      </p:pic>
      <p:pic>
        <p:nvPicPr>
          <p:cNvPr id="10" name="Google Shape;95;p2">
            <a:extLst>
              <a:ext uri="{FF2B5EF4-FFF2-40B4-BE49-F238E27FC236}">
                <a16:creationId xmlns:a16="http://schemas.microsoft.com/office/drawing/2014/main" id="{CD05640A-FD99-4113-A5B3-12909FD5915B}"/>
              </a:ext>
            </a:extLst>
          </p:cNvPr>
          <p:cNvPicPr preferRelativeResize="0"/>
          <p:nvPr/>
        </p:nvPicPr>
        <p:blipFill rotWithShape="1">
          <a:blip r:embed="rId5">
            <a:alphaModFix/>
          </a:blip>
          <a:srcRect/>
          <a:stretch/>
        </p:blipFill>
        <p:spPr>
          <a:xfrm>
            <a:off x="298483" y="155867"/>
            <a:ext cx="1733333" cy="1191816"/>
          </a:xfrm>
          <a:prstGeom prst="rect">
            <a:avLst/>
          </a:prstGeom>
          <a:noFill/>
          <a:ln>
            <a:noFill/>
          </a:ln>
        </p:spPr>
      </p:pic>
      <p:sp>
        <p:nvSpPr>
          <p:cNvPr id="11" name="TextBox 10">
            <a:extLst>
              <a:ext uri="{FF2B5EF4-FFF2-40B4-BE49-F238E27FC236}">
                <a16:creationId xmlns:a16="http://schemas.microsoft.com/office/drawing/2014/main" id="{22352384-B514-4616-8CAD-C8509D42D70B}"/>
              </a:ext>
            </a:extLst>
          </p:cNvPr>
          <p:cNvSpPr txBox="1"/>
          <p:nvPr/>
        </p:nvSpPr>
        <p:spPr>
          <a:xfrm>
            <a:off x="320524" y="1592796"/>
            <a:ext cx="6259798" cy="1055608"/>
          </a:xfrm>
          <a:prstGeom prst="roundRect">
            <a:avLst/>
          </a:prstGeom>
          <a:solidFill>
            <a:srgbClr val="FFE1D9"/>
          </a:solidFill>
          <a:ln w="57150">
            <a:solidFill>
              <a:sysClr val="window" lastClr="FFFFFF"/>
            </a:solidFill>
            <a:miter lim="800000"/>
          </a:ln>
          <a:effectLst>
            <a:outerShdw blurRad="50800" dist="38100" dir="2700000" algn="tl" rotWithShape="0">
              <a:prstClr val="black">
                <a:alpha val="40000"/>
              </a:prstClr>
            </a:outerShdw>
          </a:effectLst>
        </p:spPr>
        <p:txBody>
          <a:bodyPr wrap="square" rtlCol="0">
            <a:spAutoFit/>
          </a:bodyPr>
          <a:lstStyle/>
          <a:p>
            <a:pPr algn="ctr">
              <a:buClr>
                <a:srgbClr val="000000"/>
              </a:buClr>
              <a:defRPr/>
            </a:pPr>
            <a:r>
              <a:rPr lang="vi-V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Vắt vẻo: </a:t>
            </a:r>
            <a:r>
              <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ở vị trí trên cao nhưng không có chỗ tựa vững chắc.</a:t>
            </a:r>
            <a:endParaRPr lang="pt-BR" sz="28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12" name="Group 11">
            <a:extLst>
              <a:ext uri="{FF2B5EF4-FFF2-40B4-BE49-F238E27FC236}">
                <a16:creationId xmlns:a16="http://schemas.microsoft.com/office/drawing/2014/main" id="{A04E85EF-8667-43C1-8A03-E5AE691DE64C}"/>
              </a:ext>
            </a:extLst>
          </p:cNvPr>
          <p:cNvGrpSpPr/>
          <p:nvPr/>
        </p:nvGrpSpPr>
        <p:grpSpPr>
          <a:xfrm>
            <a:off x="5304935" y="3873"/>
            <a:ext cx="2933816" cy="747902"/>
            <a:chOff x="7783121" y="104148"/>
            <a:chExt cx="3911755" cy="997202"/>
          </a:xfrm>
        </p:grpSpPr>
        <p:sp>
          <p:nvSpPr>
            <p:cNvPr id="13" name="Rectangle: Rounded Corners 43">
              <a:extLst>
                <a:ext uri="{FF2B5EF4-FFF2-40B4-BE49-F238E27FC236}">
                  <a16:creationId xmlns:a16="http://schemas.microsoft.com/office/drawing/2014/main" id="{126FD189-170A-461E-A5F7-4987C9AACFBA}"/>
                </a:ext>
              </a:extLst>
            </p:cNvPr>
            <p:cNvSpPr/>
            <p:nvPr/>
          </p:nvSpPr>
          <p:spPr>
            <a:xfrm>
              <a:off x="7876269" y="104148"/>
              <a:ext cx="3751868" cy="886120"/>
            </a:xfrm>
            <a:custGeom>
              <a:avLst/>
              <a:gdLst>
                <a:gd name="connsiteX0" fmla="*/ 0 w 3751868"/>
                <a:gd name="connsiteY0" fmla="*/ 147690 h 886120"/>
                <a:gd name="connsiteX1" fmla="*/ 147690 w 3751868"/>
                <a:gd name="connsiteY1" fmla="*/ 0 h 886120"/>
                <a:gd name="connsiteX2" fmla="*/ 792901 w 3751868"/>
                <a:gd name="connsiteY2" fmla="*/ 0 h 886120"/>
                <a:gd name="connsiteX3" fmla="*/ 1368982 w 3751868"/>
                <a:gd name="connsiteY3" fmla="*/ 0 h 886120"/>
                <a:gd name="connsiteX4" fmla="*/ 1945064 w 3751868"/>
                <a:gd name="connsiteY4" fmla="*/ 0 h 886120"/>
                <a:gd name="connsiteX5" fmla="*/ 2417450 w 3751868"/>
                <a:gd name="connsiteY5" fmla="*/ 0 h 886120"/>
                <a:gd name="connsiteX6" fmla="*/ 2924402 w 3751868"/>
                <a:gd name="connsiteY6" fmla="*/ 0 h 886120"/>
                <a:gd name="connsiteX7" fmla="*/ 3604178 w 3751868"/>
                <a:gd name="connsiteY7" fmla="*/ 0 h 886120"/>
                <a:gd name="connsiteX8" fmla="*/ 3751868 w 3751868"/>
                <a:gd name="connsiteY8" fmla="*/ 147690 h 886120"/>
                <a:gd name="connsiteX9" fmla="*/ 3751868 w 3751868"/>
                <a:gd name="connsiteY9" fmla="*/ 738430 h 886120"/>
                <a:gd name="connsiteX10" fmla="*/ 3604178 w 3751868"/>
                <a:gd name="connsiteY10" fmla="*/ 886120 h 886120"/>
                <a:gd name="connsiteX11" fmla="*/ 3028097 w 3751868"/>
                <a:gd name="connsiteY11" fmla="*/ 886120 h 886120"/>
                <a:gd name="connsiteX12" fmla="*/ 2382886 w 3751868"/>
                <a:gd name="connsiteY12" fmla="*/ 886120 h 886120"/>
                <a:gd name="connsiteX13" fmla="*/ 1875934 w 3751868"/>
                <a:gd name="connsiteY13" fmla="*/ 886120 h 886120"/>
                <a:gd name="connsiteX14" fmla="*/ 1265288 w 3751868"/>
                <a:gd name="connsiteY14" fmla="*/ 886120 h 886120"/>
                <a:gd name="connsiteX15" fmla="*/ 758336 w 3751868"/>
                <a:gd name="connsiteY15" fmla="*/ 886120 h 886120"/>
                <a:gd name="connsiteX16" fmla="*/ 147690 w 3751868"/>
                <a:gd name="connsiteY16" fmla="*/ 886120 h 886120"/>
                <a:gd name="connsiteX17" fmla="*/ 0 w 3751868"/>
                <a:gd name="connsiteY17" fmla="*/ 738430 h 886120"/>
                <a:gd name="connsiteX18" fmla="*/ 0 w 3751868"/>
                <a:gd name="connsiteY18" fmla="*/ 147690 h 8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1868" h="886120" fill="none" extrusionOk="0">
                  <a:moveTo>
                    <a:pt x="0" y="147690"/>
                  </a:moveTo>
                  <a:cubicBezTo>
                    <a:pt x="8369" y="74642"/>
                    <a:pt x="71175" y="5191"/>
                    <a:pt x="147690" y="0"/>
                  </a:cubicBezTo>
                  <a:cubicBezTo>
                    <a:pt x="394474" y="-46531"/>
                    <a:pt x="527454" y="56745"/>
                    <a:pt x="792901" y="0"/>
                  </a:cubicBezTo>
                  <a:cubicBezTo>
                    <a:pt x="1058348" y="-56745"/>
                    <a:pt x="1183964" y="9033"/>
                    <a:pt x="1368982" y="0"/>
                  </a:cubicBezTo>
                  <a:cubicBezTo>
                    <a:pt x="1554000" y="-9033"/>
                    <a:pt x="1800299" y="32387"/>
                    <a:pt x="1945064" y="0"/>
                  </a:cubicBezTo>
                  <a:cubicBezTo>
                    <a:pt x="2089829" y="-32387"/>
                    <a:pt x="2251672" y="33920"/>
                    <a:pt x="2417450" y="0"/>
                  </a:cubicBezTo>
                  <a:cubicBezTo>
                    <a:pt x="2583228" y="-33920"/>
                    <a:pt x="2716496" y="2768"/>
                    <a:pt x="2924402" y="0"/>
                  </a:cubicBezTo>
                  <a:cubicBezTo>
                    <a:pt x="3132308" y="-2768"/>
                    <a:pt x="3356350" y="18058"/>
                    <a:pt x="3604178" y="0"/>
                  </a:cubicBezTo>
                  <a:cubicBezTo>
                    <a:pt x="3683540" y="3601"/>
                    <a:pt x="3762037" y="77147"/>
                    <a:pt x="3751868" y="147690"/>
                  </a:cubicBezTo>
                  <a:cubicBezTo>
                    <a:pt x="3785543" y="420750"/>
                    <a:pt x="3734680" y="594667"/>
                    <a:pt x="3751868" y="738430"/>
                  </a:cubicBezTo>
                  <a:cubicBezTo>
                    <a:pt x="3764548" y="810959"/>
                    <a:pt x="3696484" y="878796"/>
                    <a:pt x="3604178" y="886120"/>
                  </a:cubicBezTo>
                  <a:cubicBezTo>
                    <a:pt x="3388113" y="943135"/>
                    <a:pt x="3144454" y="862790"/>
                    <a:pt x="3028097" y="886120"/>
                  </a:cubicBezTo>
                  <a:cubicBezTo>
                    <a:pt x="2911740" y="909450"/>
                    <a:pt x="2692009" y="835423"/>
                    <a:pt x="2382886" y="886120"/>
                  </a:cubicBezTo>
                  <a:cubicBezTo>
                    <a:pt x="2073763" y="936817"/>
                    <a:pt x="2119772" y="870520"/>
                    <a:pt x="1875934" y="886120"/>
                  </a:cubicBezTo>
                  <a:cubicBezTo>
                    <a:pt x="1632096" y="901720"/>
                    <a:pt x="1539137" y="822826"/>
                    <a:pt x="1265288" y="886120"/>
                  </a:cubicBezTo>
                  <a:cubicBezTo>
                    <a:pt x="991439" y="949414"/>
                    <a:pt x="913717" y="869858"/>
                    <a:pt x="758336" y="886120"/>
                  </a:cubicBezTo>
                  <a:cubicBezTo>
                    <a:pt x="602955" y="902382"/>
                    <a:pt x="386938" y="851065"/>
                    <a:pt x="147690" y="886120"/>
                  </a:cubicBezTo>
                  <a:cubicBezTo>
                    <a:pt x="58991" y="887607"/>
                    <a:pt x="-128" y="825736"/>
                    <a:pt x="0" y="738430"/>
                  </a:cubicBezTo>
                  <a:cubicBezTo>
                    <a:pt x="-69733" y="488373"/>
                    <a:pt x="7926" y="326384"/>
                    <a:pt x="0" y="147690"/>
                  </a:cubicBezTo>
                  <a:close/>
                </a:path>
                <a:path w="3751868" h="886120" stroke="0" extrusionOk="0">
                  <a:moveTo>
                    <a:pt x="0" y="147690"/>
                  </a:moveTo>
                  <a:cubicBezTo>
                    <a:pt x="-5552" y="64483"/>
                    <a:pt x="84185" y="13750"/>
                    <a:pt x="147690" y="0"/>
                  </a:cubicBezTo>
                  <a:cubicBezTo>
                    <a:pt x="403051" y="-4297"/>
                    <a:pt x="547591" y="16715"/>
                    <a:pt x="758336" y="0"/>
                  </a:cubicBezTo>
                  <a:cubicBezTo>
                    <a:pt x="969081" y="-16715"/>
                    <a:pt x="1098640" y="56632"/>
                    <a:pt x="1368982" y="0"/>
                  </a:cubicBezTo>
                  <a:cubicBezTo>
                    <a:pt x="1639324" y="-56632"/>
                    <a:pt x="1772937" y="36372"/>
                    <a:pt x="1979629" y="0"/>
                  </a:cubicBezTo>
                  <a:cubicBezTo>
                    <a:pt x="2186321" y="-36372"/>
                    <a:pt x="2320468" y="57935"/>
                    <a:pt x="2624840" y="0"/>
                  </a:cubicBezTo>
                  <a:cubicBezTo>
                    <a:pt x="2929212" y="-57935"/>
                    <a:pt x="3181503" y="83757"/>
                    <a:pt x="3604178" y="0"/>
                  </a:cubicBezTo>
                  <a:cubicBezTo>
                    <a:pt x="3697697" y="6147"/>
                    <a:pt x="3747916" y="66828"/>
                    <a:pt x="3751868" y="147690"/>
                  </a:cubicBezTo>
                  <a:cubicBezTo>
                    <a:pt x="3818761" y="347539"/>
                    <a:pt x="3685444" y="463295"/>
                    <a:pt x="3751868" y="738430"/>
                  </a:cubicBezTo>
                  <a:cubicBezTo>
                    <a:pt x="3758432" y="800477"/>
                    <a:pt x="3672617" y="892570"/>
                    <a:pt x="3604178" y="886120"/>
                  </a:cubicBezTo>
                  <a:cubicBezTo>
                    <a:pt x="3431957" y="904469"/>
                    <a:pt x="3336414" y="832984"/>
                    <a:pt x="3131791" y="886120"/>
                  </a:cubicBezTo>
                  <a:cubicBezTo>
                    <a:pt x="2927168" y="939256"/>
                    <a:pt x="2715165" y="841608"/>
                    <a:pt x="2521145" y="886120"/>
                  </a:cubicBezTo>
                  <a:cubicBezTo>
                    <a:pt x="2327125" y="930632"/>
                    <a:pt x="2137257" y="858013"/>
                    <a:pt x="2014194" y="886120"/>
                  </a:cubicBezTo>
                  <a:cubicBezTo>
                    <a:pt x="1891131" y="914227"/>
                    <a:pt x="1634402" y="855897"/>
                    <a:pt x="1507242" y="886120"/>
                  </a:cubicBezTo>
                  <a:cubicBezTo>
                    <a:pt x="1380082" y="916343"/>
                    <a:pt x="1155589" y="852902"/>
                    <a:pt x="862031" y="886120"/>
                  </a:cubicBezTo>
                  <a:cubicBezTo>
                    <a:pt x="568473" y="919338"/>
                    <a:pt x="347300" y="848154"/>
                    <a:pt x="147690" y="886120"/>
                  </a:cubicBezTo>
                  <a:cubicBezTo>
                    <a:pt x="72271" y="898748"/>
                    <a:pt x="-10961" y="812431"/>
                    <a:pt x="0" y="738430"/>
                  </a:cubicBezTo>
                  <a:cubicBezTo>
                    <a:pt x="-18522" y="492053"/>
                    <a:pt x="32603" y="387694"/>
                    <a:pt x="0" y="147690"/>
                  </a:cubicBezTo>
                  <a:close/>
                </a:path>
              </a:pathLst>
            </a:custGeom>
            <a:solidFill>
              <a:srgbClr val="ABE9FF"/>
            </a:solidFill>
            <a:ln w="12700" cap="flat" cmpd="sng" algn="ctr">
              <a:solidFill>
                <a:srgbClr val="69991D">
                  <a:shade val="50000"/>
                </a:srgb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algn="ctr">
                <a:buClr>
                  <a:srgbClr val="000000"/>
                </a:buClr>
                <a:buFont typeface="Arial"/>
                <a:buNone/>
                <a:defRPr/>
              </a:pPr>
              <a:endParaRPr lang="en-US" kern="0">
                <a:solidFill>
                  <a:prstClr val="white"/>
                </a:solidFill>
                <a:cs typeface="Arial"/>
                <a:sym typeface="Arial"/>
              </a:endParaRPr>
            </a:p>
          </p:txBody>
        </p:sp>
        <p:sp>
          <p:nvSpPr>
            <p:cNvPr id="14" name="Rectangle 13">
              <a:extLst>
                <a:ext uri="{FF2B5EF4-FFF2-40B4-BE49-F238E27FC236}">
                  <a16:creationId xmlns:a16="http://schemas.microsoft.com/office/drawing/2014/main" id="{9F38BE8A-D287-451A-B3C1-C99F58275615}"/>
                </a:ext>
              </a:extLst>
            </p:cNvPr>
            <p:cNvSpPr/>
            <p:nvPr/>
          </p:nvSpPr>
          <p:spPr>
            <a:xfrm>
              <a:off x="7783121" y="157503"/>
              <a:ext cx="3911755" cy="943847"/>
            </a:xfrm>
            <a:prstGeom prst="rect">
              <a:avLst/>
            </a:prstGeom>
          </p:spPr>
          <p:txBody>
            <a:bodyPr wrap="none">
              <a:spAutoFit/>
            </a:bodyPr>
            <a:lstStyle/>
            <a:p>
              <a:pPr algn="ctr">
                <a:buClr>
                  <a:srgbClr val="000000"/>
                </a:buClr>
                <a:buFont typeface="Arial"/>
                <a:buNone/>
                <a:defRPr/>
              </a:pPr>
              <a:r>
                <a:rPr lang="en-US" altLang="zh-CN" sz="4000" b="1" kern="0" dirty="0" err="1">
                  <a:solidFill>
                    <a:srgbClr val="FFC000">
                      <a:lumMod val="50000"/>
                    </a:srgbClr>
                  </a:solidFill>
                  <a:latin typeface="Calibri" panose="020F0502020204030204" pitchFamily="34" charset="0"/>
                  <a:ea typeface="inpin heiti" charset="-122"/>
                  <a:cs typeface="Calibri" panose="020F0502020204030204" pitchFamily="34" charset="0"/>
                  <a:sym typeface="Arial"/>
                </a:rPr>
                <a:t>Giải</a:t>
              </a:r>
              <a:r>
                <a:rPr lang="en-US" altLang="zh-CN" sz="4000" b="1" kern="0" dirty="0">
                  <a:solidFill>
                    <a:srgbClr val="FFC000">
                      <a:lumMod val="50000"/>
                    </a:srgbClr>
                  </a:solidFill>
                  <a:latin typeface="Calibri" panose="020F0502020204030204" pitchFamily="34" charset="0"/>
                  <a:ea typeface="inpin heiti" charset="-122"/>
                  <a:cs typeface="Calibri" panose="020F0502020204030204" pitchFamily="34" charset="0"/>
                  <a:sym typeface="Arial"/>
                </a:rPr>
                <a:t> </a:t>
              </a:r>
              <a:r>
                <a:rPr lang="en-US" altLang="zh-CN" sz="4000" b="1" kern="0" dirty="0" err="1">
                  <a:solidFill>
                    <a:srgbClr val="FFC000">
                      <a:lumMod val="50000"/>
                    </a:srgbClr>
                  </a:solidFill>
                  <a:latin typeface="Calibri" panose="020F0502020204030204" pitchFamily="34" charset="0"/>
                  <a:ea typeface="inpin heiti" charset="-122"/>
                  <a:cs typeface="Calibri" panose="020F0502020204030204" pitchFamily="34" charset="0"/>
                  <a:sym typeface="Arial"/>
                </a:rPr>
                <a:t>nghĩa</a:t>
              </a:r>
              <a:r>
                <a:rPr lang="en-US" altLang="zh-CN" sz="4000" b="1" kern="0" dirty="0">
                  <a:solidFill>
                    <a:srgbClr val="FFC000">
                      <a:lumMod val="50000"/>
                    </a:srgbClr>
                  </a:solidFill>
                  <a:latin typeface="Calibri" panose="020F0502020204030204" pitchFamily="34" charset="0"/>
                  <a:ea typeface="inpin heiti" charset="-122"/>
                  <a:cs typeface="Calibri" panose="020F0502020204030204" pitchFamily="34" charset="0"/>
                  <a:sym typeface="Arial"/>
                </a:rPr>
                <a:t> </a:t>
              </a:r>
              <a:r>
                <a:rPr lang="en-US" altLang="zh-CN" sz="4000" b="1" kern="0" dirty="0" err="1">
                  <a:solidFill>
                    <a:srgbClr val="FFC000">
                      <a:lumMod val="50000"/>
                    </a:srgbClr>
                  </a:solidFill>
                  <a:latin typeface="Calibri" panose="020F0502020204030204" pitchFamily="34" charset="0"/>
                  <a:ea typeface="inpin heiti" charset="-122"/>
                  <a:cs typeface="Calibri" panose="020F0502020204030204" pitchFamily="34" charset="0"/>
                  <a:sym typeface="Arial"/>
                </a:rPr>
                <a:t>từ</a:t>
              </a:r>
              <a:endParaRPr lang="zh-CN" altLang="en-US" sz="4000" b="1" kern="0" dirty="0">
                <a:solidFill>
                  <a:srgbClr val="FFC000">
                    <a:lumMod val="50000"/>
                  </a:srgbClr>
                </a:solidFill>
                <a:latin typeface="Calibri" panose="020F0502020204030204" pitchFamily="34" charset="0"/>
                <a:ea typeface="inpin heiti" charset="-122"/>
                <a:cs typeface="Calibri" panose="020F0502020204030204" pitchFamily="34" charset="0"/>
                <a:sym typeface="Arial"/>
              </a:endParaRPr>
            </a:p>
          </p:txBody>
        </p:sp>
      </p:grpSp>
      <p:sp>
        <p:nvSpPr>
          <p:cNvPr id="15" name="TextBox 14">
            <a:extLst>
              <a:ext uri="{FF2B5EF4-FFF2-40B4-BE49-F238E27FC236}">
                <a16:creationId xmlns:a16="http://schemas.microsoft.com/office/drawing/2014/main" id="{7AF9F15E-F0CB-47E4-8739-251EE373DE4E}"/>
              </a:ext>
            </a:extLst>
          </p:cNvPr>
          <p:cNvSpPr txBox="1"/>
          <p:nvPr/>
        </p:nvSpPr>
        <p:spPr>
          <a:xfrm>
            <a:off x="268559" y="2891238"/>
            <a:ext cx="6569166" cy="1055608"/>
          </a:xfrm>
          <a:prstGeom prst="round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buClr>
                <a:srgbClr val="000000"/>
              </a:buClr>
              <a:defRPr/>
            </a:pPr>
            <a:r>
              <a:rPr lang="vi-V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Lúp xúp: </a:t>
            </a:r>
            <a:r>
              <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ở liền nhau, thấp và sàn sàn như nhau</a:t>
            </a:r>
            <a:endParaRPr lang="pt-BR" sz="28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6" name="TextBox 15">
            <a:extLst>
              <a:ext uri="{FF2B5EF4-FFF2-40B4-BE49-F238E27FC236}">
                <a16:creationId xmlns:a16="http://schemas.microsoft.com/office/drawing/2014/main" id="{54C06A87-7263-4642-ADA2-3B5873644DF9}"/>
              </a:ext>
            </a:extLst>
          </p:cNvPr>
          <p:cNvSpPr txBox="1"/>
          <p:nvPr/>
        </p:nvSpPr>
        <p:spPr>
          <a:xfrm>
            <a:off x="268559" y="4034210"/>
            <a:ext cx="6569166" cy="1055608"/>
          </a:xfrm>
          <a:prstGeom prst="roundRect">
            <a:avLst/>
          </a:prstGeom>
          <a:ln/>
        </p:spPr>
        <p:style>
          <a:lnRef idx="3">
            <a:schemeClr val="lt1"/>
          </a:lnRef>
          <a:fillRef idx="1">
            <a:schemeClr val="accent4"/>
          </a:fillRef>
          <a:effectRef idx="1">
            <a:schemeClr val="accent4"/>
          </a:effectRef>
          <a:fontRef idx="minor">
            <a:schemeClr val="lt1"/>
          </a:fontRef>
        </p:style>
        <p:txBody>
          <a:bodyPr wrap="square" rtlCol="0">
            <a:spAutoFit/>
          </a:bodyPr>
          <a:lstStyle/>
          <a:p>
            <a:pPr algn="ctr">
              <a:buClr>
                <a:srgbClr val="000000"/>
              </a:buClr>
              <a:defRPr/>
            </a:pP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Lạc</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tiên</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cây</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dây</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leo</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mọc</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hoang</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lá</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hình</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tim</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hoa</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mọc</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ở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kẽ</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lá</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quả</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mọng</a:t>
            </a:r>
            <a:endParaRPr lang="pt-BR" sz="28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7" name="TextBox 16">
            <a:extLst>
              <a:ext uri="{FF2B5EF4-FFF2-40B4-BE49-F238E27FC236}">
                <a16:creationId xmlns:a16="http://schemas.microsoft.com/office/drawing/2014/main" id="{748CA743-A9FD-4453-A725-FABE437485EB}"/>
              </a:ext>
            </a:extLst>
          </p:cNvPr>
          <p:cNvSpPr txBox="1"/>
          <p:nvPr/>
        </p:nvSpPr>
        <p:spPr>
          <a:xfrm>
            <a:off x="320524" y="5454582"/>
            <a:ext cx="6569166" cy="1055608"/>
          </a:xfrm>
          <a:prstGeom prst="round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buClr>
                <a:srgbClr val="000000"/>
              </a:buClr>
              <a:defRPr/>
            </a:pPr>
            <a:r>
              <a:rPr lang="vi-V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Vầu: </a:t>
            </a:r>
            <a:r>
              <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cây cùng họ với tre, thân to, mình mỏng, thân rắn, thường dùng làm nhà</a:t>
            </a:r>
            <a:endParaRPr lang="pt-BR" sz="28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Tree>
    <p:extLst>
      <p:ext uri="{BB962C8B-B14F-4D97-AF65-F5344CB8AC3E}">
        <p14:creationId xmlns:p14="http://schemas.microsoft.com/office/powerpoint/2010/main" val="826447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p:tgtEl>
                                          <p:spTgt spid="8"/>
                                        </p:tgtEl>
                                        <p:attrNameLst>
                                          <p:attrName>ppt_x</p:attrName>
                                        </p:attrNameLst>
                                      </p:cBhvr>
                                      <p:tavLst>
                                        <p:tav tm="0">
                                          <p:val>
                                            <p:strVal val="#ppt_x-1"/>
                                          </p:val>
                                        </p:tav>
                                        <p:tav tm="100000">
                                          <p:val>
                                            <p:strVal val="#ppt_x"/>
                                          </p:val>
                                        </p:tav>
                                      </p:tavLst>
                                    </p:anim>
                                  </p:childTnLst>
                                </p:cTn>
                              </p:par>
                              <p:par>
                                <p:cTn id="17" presetID="42"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0"/>
                                        <p:tgtEl>
                                          <p:spTgt spid="15"/>
                                        </p:tgtEl>
                                      </p:cBhvr>
                                    </p:animEffect>
                                    <p:anim calcmode="lin" valueType="num">
                                      <p:cBhvr>
                                        <p:cTn id="34" dur="1000" fill="hold"/>
                                        <p:tgtEl>
                                          <p:spTgt spid="15"/>
                                        </p:tgtEl>
                                        <p:attrNameLst>
                                          <p:attrName>ppt_x</p:attrName>
                                        </p:attrNameLst>
                                      </p:cBhvr>
                                      <p:tavLst>
                                        <p:tav tm="0">
                                          <p:val>
                                            <p:strVal val="#ppt_x"/>
                                          </p:val>
                                        </p:tav>
                                        <p:tav tm="100000">
                                          <p:val>
                                            <p:strVal val="#ppt_x"/>
                                          </p:val>
                                        </p:tav>
                                      </p:tavLst>
                                    </p:anim>
                                    <p:anim calcmode="lin" valueType="num">
                                      <p:cBhvr>
                                        <p:cTn id="3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1000"/>
                                        <p:tgtEl>
                                          <p:spTgt spid="16"/>
                                        </p:tgtEl>
                                      </p:cBhvr>
                                    </p:animEffect>
                                    <p:anim calcmode="lin" valueType="num">
                                      <p:cBhvr>
                                        <p:cTn id="41" dur="1000" fill="hold"/>
                                        <p:tgtEl>
                                          <p:spTgt spid="16"/>
                                        </p:tgtEl>
                                        <p:attrNameLst>
                                          <p:attrName>ppt_x</p:attrName>
                                        </p:attrNameLst>
                                      </p:cBhvr>
                                      <p:tavLst>
                                        <p:tav tm="0">
                                          <p:val>
                                            <p:strVal val="#ppt_x"/>
                                          </p:val>
                                        </p:tav>
                                        <p:tav tm="100000">
                                          <p:val>
                                            <p:strVal val="#ppt_x"/>
                                          </p:val>
                                        </p:tav>
                                      </p:tavLst>
                                    </p:anim>
                                    <p:anim calcmode="lin" valueType="num">
                                      <p:cBhvr>
                                        <p:cTn id="4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1000"/>
                                        <p:tgtEl>
                                          <p:spTgt spid="17"/>
                                        </p:tgtEl>
                                      </p:cBhvr>
                                    </p:animEffect>
                                    <p:anim calcmode="lin" valueType="num">
                                      <p:cBhvr>
                                        <p:cTn id="48" dur="1000" fill="hold"/>
                                        <p:tgtEl>
                                          <p:spTgt spid="17"/>
                                        </p:tgtEl>
                                        <p:attrNameLst>
                                          <p:attrName>ppt_x</p:attrName>
                                        </p:attrNameLst>
                                      </p:cBhvr>
                                      <p:tavLst>
                                        <p:tav tm="0">
                                          <p:val>
                                            <p:strVal val="#ppt_x"/>
                                          </p:val>
                                        </p:tav>
                                        <p:tav tm="100000">
                                          <p:val>
                                            <p:strVal val="#ppt_x"/>
                                          </p:val>
                                        </p:tav>
                                      </p:tavLst>
                                    </p:anim>
                                    <p:anim calcmode="lin" valueType="num">
                                      <p:cBhvr>
                                        <p:cTn id="4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P spid="16" grpId="0" animBg="1"/>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43">
            <a:extLst>
              <a:ext uri="{FF2B5EF4-FFF2-40B4-BE49-F238E27FC236}">
                <a16:creationId xmlns:a16="http://schemas.microsoft.com/office/drawing/2014/main" id="{33028319-2FD9-43FB-A111-185214858AF8}"/>
              </a:ext>
            </a:extLst>
          </p:cNvPr>
          <p:cNvSpPr/>
          <p:nvPr/>
        </p:nvSpPr>
        <p:spPr>
          <a:xfrm>
            <a:off x="1525723" y="3401041"/>
            <a:ext cx="10517262" cy="970934"/>
          </a:xfrm>
          <a:custGeom>
            <a:avLst/>
            <a:gdLst>
              <a:gd name="connsiteX0" fmla="*/ 0 w 10517262"/>
              <a:gd name="connsiteY0" fmla="*/ 161826 h 970934"/>
              <a:gd name="connsiteX1" fmla="*/ 161826 w 10517262"/>
              <a:gd name="connsiteY1" fmla="*/ 0 h 970934"/>
              <a:gd name="connsiteX2" fmla="*/ 455642 w 10517262"/>
              <a:gd name="connsiteY2" fmla="*/ 0 h 970934"/>
              <a:gd name="connsiteX3" fmla="*/ 953330 w 10517262"/>
              <a:gd name="connsiteY3" fmla="*/ 0 h 970934"/>
              <a:gd name="connsiteX4" fmla="*/ 1349082 w 10517262"/>
              <a:gd name="connsiteY4" fmla="*/ 0 h 970934"/>
              <a:gd name="connsiteX5" fmla="*/ 1846770 w 10517262"/>
              <a:gd name="connsiteY5" fmla="*/ 0 h 970934"/>
              <a:gd name="connsiteX6" fmla="*/ 2242522 w 10517262"/>
              <a:gd name="connsiteY6" fmla="*/ 0 h 970934"/>
              <a:gd name="connsiteX7" fmla="*/ 2842146 w 10517262"/>
              <a:gd name="connsiteY7" fmla="*/ 0 h 970934"/>
              <a:gd name="connsiteX8" fmla="*/ 3237898 w 10517262"/>
              <a:gd name="connsiteY8" fmla="*/ 0 h 970934"/>
              <a:gd name="connsiteX9" fmla="*/ 3735586 w 10517262"/>
              <a:gd name="connsiteY9" fmla="*/ 0 h 970934"/>
              <a:gd name="connsiteX10" fmla="*/ 4335210 w 10517262"/>
              <a:gd name="connsiteY10" fmla="*/ 0 h 970934"/>
              <a:gd name="connsiteX11" fmla="*/ 4934834 w 10517262"/>
              <a:gd name="connsiteY11" fmla="*/ 0 h 970934"/>
              <a:gd name="connsiteX12" fmla="*/ 5738330 w 10517262"/>
              <a:gd name="connsiteY12" fmla="*/ 0 h 970934"/>
              <a:gd name="connsiteX13" fmla="*/ 6439891 w 10517262"/>
              <a:gd name="connsiteY13" fmla="*/ 0 h 970934"/>
              <a:gd name="connsiteX14" fmla="*/ 6733706 w 10517262"/>
              <a:gd name="connsiteY14" fmla="*/ 0 h 970934"/>
              <a:gd name="connsiteX15" fmla="*/ 7537203 w 10517262"/>
              <a:gd name="connsiteY15" fmla="*/ 0 h 970934"/>
              <a:gd name="connsiteX16" fmla="*/ 8340699 w 10517262"/>
              <a:gd name="connsiteY16" fmla="*/ 0 h 970934"/>
              <a:gd name="connsiteX17" fmla="*/ 8736451 w 10517262"/>
              <a:gd name="connsiteY17" fmla="*/ 0 h 970934"/>
              <a:gd name="connsiteX18" fmla="*/ 9539947 w 10517262"/>
              <a:gd name="connsiteY18" fmla="*/ 0 h 970934"/>
              <a:gd name="connsiteX19" fmla="*/ 10355436 w 10517262"/>
              <a:gd name="connsiteY19" fmla="*/ 0 h 970934"/>
              <a:gd name="connsiteX20" fmla="*/ 10517262 w 10517262"/>
              <a:gd name="connsiteY20" fmla="*/ 161826 h 970934"/>
              <a:gd name="connsiteX21" fmla="*/ 10517262 w 10517262"/>
              <a:gd name="connsiteY21" fmla="*/ 472521 h 970934"/>
              <a:gd name="connsiteX22" fmla="*/ 10517262 w 10517262"/>
              <a:gd name="connsiteY22" fmla="*/ 809108 h 970934"/>
              <a:gd name="connsiteX23" fmla="*/ 10355436 w 10517262"/>
              <a:gd name="connsiteY23" fmla="*/ 970934 h 970934"/>
              <a:gd name="connsiteX24" fmla="*/ 9653876 w 10517262"/>
              <a:gd name="connsiteY24" fmla="*/ 970934 h 970934"/>
              <a:gd name="connsiteX25" fmla="*/ 9156188 w 10517262"/>
              <a:gd name="connsiteY25" fmla="*/ 970934 h 970934"/>
              <a:gd name="connsiteX26" fmla="*/ 8862372 w 10517262"/>
              <a:gd name="connsiteY26" fmla="*/ 970934 h 970934"/>
              <a:gd name="connsiteX27" fmla="*/ 8568556 w 10517262"/>
              <a:gd name="connsiteY27" fmla="*/ 970934 h 970934"/>
              <a:gd name="connsiteX28" fmla="*/ 8172804 w 10517262"/>
              <a:gd name="connsiteY28" fmla="*/ 970934 h 970934"/>
              <a:gd name="connsiteX29" fmla="*/ 7777052 w 10517262"/>
              <a:gd name="connsiteY29" fmla="*/ 970934 h 970934"/>
              <a:gd name="connsiteX30" fmla="*/ 7381300 w 10517262"/>
              <a:gd name="connsiteY30" fmla="*/ 970934 h 970934"/>
              <a:gd name="connsiteX31" fmla="*/ 6577804 w 10517262"/>
              <a:gd name="connsiteY31" fmla="*/ 970934 h 970934"/>
              <a:gd name="connsiteX32" fmla="*/ 5876244 w 10517262"/>
              <a:gd name="connsiteY32" fmla="*/ 970934 h 970934"/>
              <a:gd name="connsiteX33" fmla="*/ 5378556 w 10517262"/>
              <a:gd name="connsiteY33" fmla="*/ 970934 h 970934"/>
              <a:gd name="connsiteX34" fmla="*/ 4880868 w 10517262"/>
              <a:gd name="connsiteY34" fmla="*/ 970934 h 970934"/>
              <a:gd name="connsiteX35" fmla="*/ 4587052 w 10517262"/>
              <a:gd name="connsiteY35" fmla="*/ 970934 h 970934"/>
              <a:gd name="connsiteX36" fmla="*/ 3885492 w 10517262"/>
              <a:gd name="connsiteY36" fmla="*/ 970934 h 970934"/>
              <a:gd name="connsiteX37" fmla="*/ 3183932 w 10517262"/>
              <a:gd name="connsiteY37" fmla="*/ 970934 h 970934"/>
              <a:gd name="connsiteX38" fmla="*/ 2482371 w 10517262"/>
              <a:gd name="connsiteY38" fmla="*/ 970934 h 970934"/>
              <a:gd name="connsiteX39" fmla="*/ 1780811 w 10517262"/>
              <a:gd name="connsiteY39" fmla="*/ 970934 h 970934"/>
              <a:gd name="connsiteX40" fmla="*/ 1079251 w 10517262"/>
              <a:gd name="connsiteY40" fmla="*/ 970934 h 970934"/>
              <a:gd name="connsiteX41" fmla="*/ 161826 w 10517262"/>
              <a:gd name="connsiteY41" fmla="*/ 970934 h 970934"/>
              <a:gd name="connsiteX42" fmla="*/ 0 w 10517262"/>
              <a:gd name="connsiteY42" fmla="*/ 809108 h 970934"/>
              <a:gd name="connsiteX43" fmla="*/ 0 w 10517262"/>
              <a:gd name="connsiteY43" fmla="*/ 478994 h 970934"/>
              <a:gd name="connsiteX44" fmla="*/ 0 w 10517262"/>
              <a:gd name="connsiteY44" fmla="*/ 161826 h 970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517262" h="970934" fill="none" extrusionOk="0">
                <a:moveTo>
                  <a:pt x="0" y="161826"/>
                </a:moveTo>
                <a:cubicBezTo>
                  <a:pt x="5967" y="69618"/>
                  <a:pt x="77124" y="25467"/>
                  <a:pt x="161826" y="0"/>
                </a:cubicBezTo>
                <a:cubicBezTo>
                  <a:pt x="302750" y="-13341"/>
                  <a:pt x="325701" y="14144"/>
                  <a:pt x="455642" y="0"/>
                </a:cubicBezTo>
                <a:cubicBezTo>
                  <a:pt x="585583" y="-14144"/>
                  <a:pt x="800758" y="2483"/>
                  <a:pt x="953330" y="0"/>
                </a:cubicBezTo>
                <a:cubicBezTo>
                  <a:pt x="1105902" y="-2483"/>
                  <a:pt x="1198648" y="2457"/>
                  <a:pt x="1349082" y="0"/>
                </a:cubicBezTo>
                <a:cubicBezTo>
                  <a:pt x="1499516" y="-2457"/>
                  <a:pt x="1671001" y="26023"/>
                  <a:pt x="1846770" y="0"/>
                </a:cubicBezTo>
                <a:cubicBezTo>
                  <a:pt x="2022539" y="-26023"/>
                  <a:pt x="2124530" y="6028"/>
                  <a:pt x="2242522" y="0"/>
                </a:cubicBezTo>
                <a:cubicBezTo>
                  <a:pt x="2360514" y="-6028"/>
                  <a:pt x="2672333" y="47760"/>
                  <a:pt x="2842146" y="0"/>
                </a:cubicBezTo>
                <a:cubicBezTo>
                  <a:pt x="3011959" y="-47760"/>
                  <a:pt x="3113186" y="18759"/>
                  <a:pt x="3237898" y="0"/>
                </a:cubicBezTo>
                <a:cubicBezTo>
                  <a:pt x="3362610" y="-18759"/>
                  <a:pt x="3594452" y="2631"/>
                  <a:pt x="3735586" y="0"/>
                </a:cubicBezTo>
                <a:cubicBezTo>
                  <a:pt x="3876720" y="-2631"/>
                  <a:pt x="4104802" y="21198"/>
                  <a:pt x="4335210" y="0"/>
                </a:cubicBezTo>
                <a:cubicBezTo>
                  <a:pt x="4565618" y="-21198"/>
                  <a:pt x="4713239" y="5793"/>
                  <a:pt x="4934834" y="0"/>
                </a:cubicBezTo>
                <a:cubicBezTo>
                  <a:pt x="5156429" y="-5793"/>
                  <a:pt x="5408516" y="95412"/>
                  <a:pt x="5738330" y="0"/>
                </a:cubicBezTo>
                <a:cubicBezTo>
                  <a:pt x="6068144" y="-95412"/>
                  <a:pt x="6126372" y="29766"/>
                  <a:pt x="6439891" y="0"/>
                </a:cubicBezTo>
                <a:cubicBezTo>
                  <a:pt x="6753410" y="-29766"/>
                  <a:pt x="6597353" y="33623"/>
                  <a:pt x="6733706" y="0"/>
                </a:cubicBezTo>
                <a:cubicBezTo>
                  <a:pt x="6870060" y="-33623"/>
                  <a:pt x="7360408" y="65687"/>
                  <a:pt x="7537203" y="0"/>
                </a:cubicBezTo>
                <a:cubicBezTo>
                  <a:pt x="7713998" y="-65687"/>
                  <a:pt x="8071716" y="29270"/>
                  <a:pt x="8340699" y="0"/>
                </a:cubicBezTo>
                <a:cubicBezTo>
                  <a:pt x="8609682" y="-29270"/>
                  <a:pt x="8593498" y="31288"/>
                  <a:pt x="8736451" y="0"/>
                </a:cubicBezTo>
                <a:cubicBezTo>
                  <a:pt x="8879404" y="-31288"/>
                  <a:pt x="9341144" y="65099"/>
                  <a:pt x="9539947" y="0"/>
                </a:cubicBezTo>
                <a:cubicBezTo>
                  <a:pt x="9738750" y="-65099"/>
                  <a:pt x="10027400" y="51542"/>
                  <a:pt x="10355436" y="0"/>
                </a:cubicBezTo>
                <a:cubicBezTo>
                  <a:pt x="10435487" y="25071"/>
                  <a:pt x="10497347" y="66101"/>
                  <a:pt x="10517262" y="161826"/>
                </a:cubicBezTo>
                <a:cubicBezTo>
                  <a:pt x="10540613" y="316462"/>
                  <a:pt x="10514166" y="335976"/>
                  <a:pt x="10517262" y="472521"/>
                </a:cubicBezTo>
                <a:cubicBezTo>
                  <a:pt x="10520358" y="609066"/>
                  <a:pt x="10508866" y="680645"/>
                  <a:pt x="10517262" y="809108"/>
                </a:cubicBezTo>
                <a:cubicBezTo>
                  <a:pt x="10523548" y="891438"/>
                  <a:pt x="10438396" y="973155"/>
                  <a:pt x="10355436" y="970934"/>
                </a:cubicBezTo>
                <a:cubicBezTo>
                  <a:pt x="10149187" y="1034878"/>
                  <a:pt x="9838981" y="892196"/>
                  <a:pt x="9653876" y="970934"/>
                </a:cubicBezTo>
                <a:cubicBezTo>
                  <a:pt x="9468771" y="1049672"/>
                  <a:pt x="9348095" y="912159"/>
                  <a:pt x="9156188" y="970934"/>
                </a:cubicBezTo>
                <a:cubicBezTo>
                  <a:pt x="8964281" y="1029709"/>
                  <a:pt x="8992471" y="953794"/>
                  <a:pt x="8862372" y="970934"/>
                </a:cubicBezTo>
                <a:cubicBezTo>
                  <a:pt x="8732273" y="988074"/>
                  <a:pt x="8687662" y="946650"/>
                  <a:pt x="8568556" y="970934"/>
                </a:cubicBezTo>
                <a:cubicBezTo>
                  <a:pt x="8449450" y="995218"/>
                  <a:pt x="8282895" y="948315"/>
                  <a:pt x="8172804" y="970934"/>
                </a:cubicBezTo>
                <a:cubicBezTo>
                  <a:pt x="8062713" y="993553"/>
                  <a:pt x="7888149" y="941742"/>
                  <a:pt x="7777052" y="970934"/>
                </a:cubicBezTo>
                <a:cubicBezTo>
                  <a:pt x="7665955" y="1000126"/>
                  <a:pt x="7511186" y="964806"/>
                  <a:pt x="7381300" y="970934"/>
                </a:cubicBezTo>
                <a:cubicBezTo>
                  <a:pt x="7251414" y="977062"/>
                  <a:pt x="6923588" y="927009"/>
                  <a:pt x="6577804" y="970934"/>
                </a:cubicBezTo>
                <a:cubicBezTo>
                  <a:pt x="6232020" y="1014859"/>
                  <a:pt x="6220048" y="907381"/>
                  <a:pt x="5876244" y="970934"/>
                </a:cubicBezTo>
                <a:cubicBezTo>
                  <a:pt x="5532440" y="1034487"/>
                  <a:pt x="5577388" y="937895"/>
                  <a:pt x="5378556" y="970934"/>
                </a:cubicBezTo>
                <a:cubicBezTo>
                  <a:pt x="5179724" y="1003973"/>
                  <a:pt x="4982285" y="952686"/>
                  <a:pt x="4880868" y="970934"/>
                </a:cubicBezTo>
                <a:cubicBezTo>
                  <a:pt x="4779451" y="989182"/>
                  <a:pt x="4686663" y="947158"/>
                  <a:pt x="4587052" y="970934"/>
                </a:cubicBezTo>
                <a:cubicBezTo>
                  <a:pt x="4487441" y="994710"/>
                  <a:pt x="4171122" y="929348"/>
                  <a:pt x="3885492" y="970934"/>
                </a:cubicBezTo>
                <a:cubicBezTo>
                  <a:pt x="3599862" y="1012520"/>
                  <a:pt x="3474745" y="916141"/>
                  <a:pt x="3183932" y="970934"/>
                </a:cubicBezTo>
                <a:cubicBezTo>
                  <a:pt x="2893119" y="1025727"/>
                  <a:pt x="2684983" y="962014"/>
                  <a:pt x="2482371" y="970934"/>
                </a:cubicBezTo>
                <a:cubicBezTo>
                  <a:pt x="2279759" y="979854"/>
                  <a:pt x="2098232" y="940048"/>
                  <a:pt x="1780811" y="970934"/>
                </a:cubicBezTo>
                <a:cubicBezTo>
                  <a:pt x="1463390" y="1001820"/>
                  <a:pt x="1269633" y="958647"/>
                  <a:pt x="1079251" y="970934"/>
                </a:cubicBezTo>
                <a:cubicBezTo>
                  <a:pt x="888869" y="983221"/>
                  <a:pt x="607839" y="939564"/>
                  <a:pt x="161826" y="970934"/>
                </a:cubicBezTo>
                <a:cubicBezTo>
                  <a:pt x="59771" y="961058"/>
                  <a:pt x="4210" y="903984"/>
                  <a:pt x="0" y="809108"/>
                </a:cubicBezTo>
                <a:cubicBezTo>
                  <a:pt x="-25052" y="658005"/>
                  <a:pt x="11433" y="610886"/>
                  <a:pt x="0" y="478994"/>
                </a:cubicBezTo>
                <a:cubicBezTo>
                  <a:pt x="-11433" y="347102"/>
                  <a:pt x="27143" y="300883"/>
                  <a:pt x="0" y="161826"/>
                </a:cubicBezTo>
                <a:close/>
              </a:path>
              <a:path w="10517262" h="970934" stroke="0" extrusionOk="0">
                <a:moveTo>
                  <a:pt x="0" y="161826"/>
                </a:moveTo>
                <a:cubicBezTo>
                  <a:pt x="-25386" y="64952"/>
                  <a:pt x="90027" y="13380"/>
                  <a:pt x="161826" y="0"/>
                </a:cubicBezTo>
                <a:cubicBezTo>
                  <a:pt x="344692" y="-69153"/>
                  <a:pt x="545079" y="54263"/>
                  <a:pt x="863386" y="0"/>
                </a:cubicBezTo>
                <a:cubicBezTo>
                  <a:pt x="1181693" y="-54263"/>
                  <a:pt x="1393032" y="69780"/>
                  <a:pt x="1564946" y="0"/>
                </a:cubicBezTo>
                <a:cubicBezTo>
                  <a:pt x="1736860" y="-69780"/>
                  <a:pt x="1982768" y="58699"/>
                  <a:pt x="2266507" y="0"/>
                </a:cubicBezTo>
                <a:cubicBezTo>
                  <a:pt x="2550246" y="-58699"/>
                  <a:pt x="2756712" y="34498"/>
                  <a:pt x="3070003" y="0"/>
                </a:cubicBezTo>
                <a:cubicBezTo>
                  <a:pt x="3383294" y="-34498"/>
                  <a:pt x="3304450" y="20141"/>
                  <a:pt x="3465755" y="0"/>
                </a:cubicBezTo>
                <a:cubicBezTo>
                  <a:pt x="3627060" y="-20141"/>
                  <a:pt x="3809697" y="11356"/>
                  <a:pt x="4065379" y="0"/>
                </a:cubicBezTo>
                <a:cubicBezTo>
                  <a:pt x="4321061" y="-11356"/>
                  <a:pt x="4375665" y="13395"/>
                  <a:pt x="4563067" y="0"/>
                </a:cubicBezTo>
                <a:cubicBezTo>
                  <a:pt x="4750469" y="-13395"/>
                  <a:pt x="4791685" y="1380"/>
                  <a:pt x="4958819" y="0"/>
                </a:cubicBezTo>
                <a:cubicBezTo>
                  <a:pt x="5125953" y="-1380"/>
                  <a:pt x="5382508" y="36577"/>
                  <a:pt x="5660379" y="0"/>
                </a:cubicBezTo>
                <a:cubicBezTo>
                  <a:pt x="5938250" y="-36577"/>
                  <a:pt x="5825335" y="12287"/>
                  <a:pt x="5954195" y="0"/>
                </a:cubicBezTo>
                <a:cubicBezTo>
                  <a:pt x="6083055" y="-12287"/>
                  <a:pt x="6110809" y="4344"/>
                  <a:pt x="6248011" y="0"/>
                </a:cubicBezTo>
                <a:cubicBezTo>
                  <a:pt x="6385213" y="-4344"/>
                  <a:pt x="6602510" y="48316"/>
                  <a:pt x="6949571" y="0"/>
                </a:cubicBezTo>
                <a:cubicBezTo>
                  <a:pt x="7296632" y="-48316"/>
                  <a:pt x="7236659" y="18161"/>
                  <a:pt x="7345323" y="0"/>
                </a:cubicBezTo>
                <a:cubicBezTo>
                  <a:pt x="7453987" y="-18161"/>
                  <a:pt x="7547417" y="31367"/>
                  <a:pt x="7741075" y="0"/>
                </a:cubicBezTo>
                <a:cubicBezTo>
                  <a:pt x="7934733" y="-31367"/>
                  <a:pt x="8366129" y="68755"/>
                  <a:pt x="8544571" y="0"/>
                </a:cubicBezTo>
                <a:cubicBezTo>
                  <a:pt x="8723013" y="-68755"/>
                  <a:pt x="8954091" y="60604"/>
                  <a:pt x="9348067" y="0"/>
                </a:cubicBezTo>
                <a:cubicBezTo>
                  <a:pt x="9742043" y="-60604"/>
                  <a:pt x="9875549" y="77487"/>
                  <a:pt x="10355436" y="0"/>
                </a:cubicBezTo>
                <a:cubicBezTo>
                  <a:pt x="10446858" y="-14447"/>
                  <a:pt x="10523798" y="87927"/>
                  <a:pt x="10517262" y="161826"/>
                </a:cubicBezTo>
                <a:cubicBezTo>
                  <a:pt x="10527601" y="287074"/>
                  <a:pt x="10490129" y="425894"/>
                  <a:pt x="10517262" y="491940"/>
                </a:cubicBezTo>
                <a:cubicBezTo>
                  <a:pt x="10544395" y="557986"/>
                  <a:pt x="10479226" y="652108"/>
                  <a:pt x="10517262" y="809108"/>
                </a:cubicBezTo>
                <a:cubicBezTo>
                  <a:pt x="10514353" y="903140"/>
                  <a:pt x="10456286" y="985178"/>
                  <a:pt x="10355436" y="970934"/>
                </a:cubicBezTo>
                <a:cubicBezTo>
                  <a:pt x="10034486" y="1032580"/>
                  <a:pt x="9879042" y="920494"/>
                  <a:pt x="9653876" y="970934"/>
                </a:cubicBezTo>
                <a:cubicBezTo>
                  <a:pt x="9428710" y="1021374"/>
                  <a:pt x="9483000" y="943186"/>
                  <a:pt x="9360060" y="970934"/>
                </a:cubicBezTo>
                <a:cubicBezTo>
                  <a:pt x="9237120" y="998682"/>
                  <a:pt x="9117545" y="927267"/>
                  <a:pt x="8964308" y="970934"/>
                </a:cubicBezTo>
                <a:cubicBezTo>
                  <a:pt x="8811071" y="1014601"/>
                  <a:pt x="8740998" y="945340"/>
                  <a:pt x="8670492" y="970934"/>
                </a:cubicBezTo>
                <a:cubicBezTo>
                  <a:pt x="8599986" y="996528"/>
                  <a:pt x="8368314" y="965479"/>
                  <a:pt x="8274740" y="970934"/>
                </a:cubicBezTo>
                <a:cubicBezTo>
                  <a:pt x="8181166" y="976389"/>
                  <a:pt x="7907652" y="886839"/>
                  <a:pt x="7573180" y="970934"/>
                </a:cubicBezTo>
                <a:cubicBezTo>
                  <a:pt x="7238708" y="1055029"/>
                  <a:pt x="7260254" y="958824"/>
                  <a:pt x="7177428" y="970934"/>
                </a:cubicBezTo>
                <a:cubicBezTo>
                  <a:pt x="7094602" y="983044"/>
                  <a:pt x="6850188" y="906262"/>
                  <a:pt x="6577804" y="970934"/>
                </a:cubicBezTo>
                <a:cubicBezTo>
                  <a:pt x="6305420" y="1035606"/>
                  <a:pt x="6279519" y="958613"/>
                  <a:pt x="6080116" y="970934"/>
                </a:cubicBezTo>
                <a:cubicBezTo>
                  <a:pt x="5880713" y="983255"/>
                  <a:pt x="5864427" y="945948"/>
                  <a:pt x="5684364" y="970934"/>
                </a:cubicBezTo>
                <a:cubicBezTo>
                  <a:pt x="5504301" y="995920"/>
                  <a:pt x="5061920" y="966346"/>
                  <a:pt x="4880868" y="970934"/>
                </a:cubicBezTo>
                <a:cubicBezTo>
                  <a:pt x="4699816" y="975522"/>
                  <a:pt x="4664398" y="954447"/>
                  <a:pt x="4485116" y="970934"/>
                </a:cubicBezTo>
                <a:cubicBezTo>
                  <a:pt x="4305834" y="987421"/>
                  <a:pt x="4072458" y="915462"/>
                  <a:pt x="3783556" y="970934"/>
                </a:cubicBezTo>
                <a:cubicBezTo>
                  <a:pt x="3494654" y="1026406"/>
                  <a:pt x="3483972" y="965367"/>
                  <a:pt x="3387804" y="970934"/>
                </a:cubicBezTo>
                <a:cubicBezTo>
                  <a:pt x="3291636" y="976501"/>
                  <a:pt x="3116109" y="965596"/>
                  <a:pt x="2992052" y="970934"/>
                </a:cubicBezTo>
                <a:cubicBezTo>
                  <a:pt x="2867995" y="976272"/>
                  <a:pt x="2497050" y="932148"/>
                  <a:pt x="2188556" y="970934"/>
                </a:cubicBezTo>
                <a:cubicBezTo>
                  <a:pt x="1880062" y="1009720"/>
                  <a:pt x="1744360" y="940025"/>
                  <a:pt x="1486995" y="970934"/>
                </a:cubicBezTo>
                <a:cubicBezTo>
                  <a:pt x="1229630" y="1001843"/>
                  <a:pt x="1259582" y="938472"/>
                  <a:pt x="1193179" y="970934"/>
                </a:cubicBezTo>
                <a:cubicBezTo>
                  <a:pt x="1126776" y="1003396"/>
                  <a:pt x="804339" y="970760"/>
                  <a:pt x="695491" y="970934"/>
                </a:cubicBezTo>
                <a:cubicBezTo>
                  <a:pt x="586643" y="971108"/>
                  <a:pt x="284441" y="960300"/>
                  <a:pt x="161826" y="970934"/>
                </a:cubicBezTo>
                <a:cubicBezTo>
                  <a:pt x="52568" y="954652"/>
                  <a:pt x="3634" y="905806"/>
                  <a:pt x="0" y="809108"/>
                </a:cubicBezTo>
                <a:cubicBezTo>
                  <a:pt x="-19377" y="674462"/>
                  <a:pt x="35037" y="580013"/>
                  <a:pt x="0" y="498413"/>
                </a:cubicBezTo>
                <a:cubicBezTo>
                  <a:pt x="-35037" y="416814"/>
                  <a:pt x="9564" y="305042"/>
                  <a:pt x="0" y="161826"/>
                </a:cubicBezTo>
                <a:close/>
              </a:path>
            </a:pathLst>
          </a:custGeom>
          <a:solidFill>
            <a:srgbClr val="FDE9FD"/>
          </a:solidFill>
          <a:ln w="12700" cap="flat" cmpd="sng" algn="ctr">
            <a:solidFill>
              <a:srgbClr val="F79AF4"/>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algn="ctr">
              <a:defRPr/>
            </a:pPr>
            <a:endParaRPr lang="en-US" sz="2800" kern="0">
              <a:solidFill>
                <a:srgbClr val="F79AF4"/>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Rounded Corners 43">
            <a:extLst>
              <a:ext uri="{FF2B5EF4-FFF2-40B4-BE49-F238E27FC236}">
                <a16:creationId xmlns:a16="http://schemas.microsoft.com/office/drawing/2014/main" id="{CA9D9C5C-3220-49A6-9A8B-7F244943B1B2}"/>
              </a:ext>
            </a:extLst>
          </p:cNvPr>
          <p:cNvSpPr/>
          <p:nvPr/>
        </p:nvSpPr>
        <p:spPr>
          <a:xfrm>
            <a:off x="1471959" y="2265642"/>
            <a:ext cx="10571026" cy="880597"/>
          </a:xfrm>
          <a:custGeom>
            <a:avLst/>
            <a:gdLst>
              <a:gd name="connsiteX0" fmla="*/ 0 w 10571026"/>
              <a:gd name="connsiteY0" fmla="*/ 146769 h 880597"/>
              <a:gd name="connsiteX1" fmla="*/ 146769 w 10571026"/>
              <a:gd name="connsiteY1" fmla="*/ 0 h 880597"/>
              <a:gd name="connsiteX2" fmla="*/ 409416 w 10571026"/>
              <a:gd name="connsiteY2" fmla="*/ 0 h 880597"/>
              <a:gd name="connsiteX3" fmla="*/ 877613 w 10571026"/>
              <a:gd name="connsiteY3" fmla="*/ 0 h 880597"/>
              <a:gd name="connsiteX4" fmla="*/ 1243034 w 10571026"/>
              <a:gd name="connsiteY4" fmla="*/ 0 h 880597"/>
              <a:gd name="connsiteX5" fmla="*/ 1711231 w 10571026"/>
              <a:gd name="connsiteY5" fmla="*/ 0 h 880597"/>
              <a:gd name="connsiteX6" fmla="*/ 2076653 w 10571026"/>
              <a:gd name="connsiteY6" fmla="*/ 0 h 880597"/>
              <a:gd name="connsiteX7" fmla="*/ 2647624 w 10571026"/>
              <a:gd name="connsiteY7" fmla="*/ 0 h 880597"/>
              <a:gd name="connsiteX8" fmla="*/ 3013046 w 10571026"/>
              <a:gd name="connsiteY8" fmla="*/ 0 h 880597"/>
              <a:gd name="connsiteX9" fmla="*/ 3481243 w 10571026"/>
              <a:gd name="connsiteY9" fmla="*/ 0 h 880597"/>
              <a:gd name="connsiteX10" fmla="*/ 4052214 w 10571026"/>
              <a:gd name="connsiteY10" fmla="*/ 0 h 880597"/>
              <a:gd name="connsiteX11" fmla="*/ 4623186 w 10571026"/>
              <a:gd name="connsiteY11" fmla="*/ 0 h 880597"/>
              <a:gd name="connsiteX12" fmla="*/ 5399707 w 10571026"/>
              <a:gd name="connsiteY12" fmla="*/ 0 h 880597"/>
              <a:gd name="connsiteX13" fmla="*/ 6073454 w 10571026"/>
              <a:gd name="connsiteY13" fmla="*/ 0 h 880597"/>
              <a:gd name="connsiteX14" fmla="*/ 6336101 w 10571026"/>
              <a:gd name="connsiteY14" fmla="*/ 0 h 880597"/>
              <a:gd name="connsiteX15" fmla="*/ 7112622 w 10571026"/>
              <a:gd name="connsiteY15" fmla="*/ 0 h 880597"/>
              <a:gd name="connsiteX16" fmla="*/ 7889143 w 10571026"/>
              <a:gd name="connsiteY16" fmla="*/ 0 h 880597"/>
              <a:gd name="connsiteX17" fmla="*/ 8254565 w 10571026"/>
              <a:gd name="connsiteY17" fmla="*/ 0 h 880597"/>
              <a:gd name="connsiteX18" fmla="*/ 9031086 w 10571026"/>
              <a:gd name="connsiteY18" fmla="*/ 0 h 880597"/>
              <a:gd name="connsiteX19" fmla="*/ 9602058 w 10571026"/>
              <a:gd name="connsiteY19" fmla="*/ 0 h 880597"/>
              <a:gd name="connsiteX20" fmla="*/ 9864705 w 10571026"/>
              <a:gd name="connsiteY20" fmla="*/ 0 h 880597"/>
              <a:gd name="connsiteX21" fmla="*/ 10424257 w 10571026"/>
              <a:gd name="connsiteY21" fmla="*/ 0 h 880597"/>
              <a:gd name="connsiteX22" fmla="*/ 10571026 w 10571026"/>
              <a:gd name="connsiteY22" fmla="*/ 146769 h 880597"/>
              <a:gd name="connsiteX23" fmla="*/ 10571026 w 10571026"/>
              <a:gd name="connsiteY23" fmla="*/ 733828 h 880597"/>
              <a:gd name="connsiteX24" fmla="*/ 10424257 w 10571026"/>
              <a:gd name="connsiteY24" fmla="*/ 880597 h 880597"/>
              <a:gd name="connsiteX25" fmla="*/ 9750511 w 10571026"/>
              <a:gd name="connsiteY25" fmla="*/ 880597 h 880597"/>
              <a:gd name="connsiteX26" fmla="*/ 9487864 w 10571026"/>
              <a:gd name="connsiteY26" fmla="*/ 880597 h 880597"/>
              <a:gd name="connsiteX27" fmla="*/ 9225217 w 10571026"/>
              <a:gd name="connsiteY27" fmla="*/ 880597 h 880597"/>
              <a:gd name="connsiteX28" fmla="*/ 8859795 w 10571026"/>
              <a:gd name="connsiteY28" fmla="*/ 880597 h 880597"/>
              <a:gd name="connsiteX29" fmla="*/ 8494373 w 10571026"/>
              <a:gd name="connsiteY29" fmla="*/ 880597 h 880597"/>
              <a:gd name="connsiteX30" fmla="*/ 8128951 w 10571026"/>
              <a:gd name="connsiteY30" fmla="*/ 880597 h 880597"/>
              <a:gd name="connsiteX31" fmla="*/ 7352430 w 10571026"/>
              <a:gd name="connsiteY31" fmla="*/ 880597 h 880597"/>
              <a:gd name="connsiteX32" fmla="*/ 6678684 w 10571026"/>
              <a:gd name="connsiteY32" fmla="*/ 880597 h 880597"/>
              <a:gd name="connsiteX33" fmla="*/ 6210487 w 10571026"/>
              <a:gd name="connsiteY33" fmla="*/ 880597 h 880597"/>
              <a:gd name="connsiteX34" fmla="*/ 5742290 w 10571026"/>
              <a:gd name="connsiteY34" fmla="*/ 880597 h 880597"/>
              <a:gd name="connsiteX35" fmla="*/ 5479643 w 10571026"/>
              <a:gd name="connsiteY35" fmla="*/ 880597 h 880597"/>
              <a:gd name="connsiteX36" fmla="*/ 4805897 w 10571026"/>
              <a:gd name="connsiteY36" fmla="*/ 880597 h 880597"/>
              <a:gd name="connsiteX37" fmla="*/ 4132150 w 10571026"/>
              <a:gd name="connsiteY37" fmla="*/ 880597 h 880597"/>
              <a:gd name="connsiteX38" fmla="*/ 3458404 w 10571026"/>
              <a:gd name="connsiteY38" fmla="*/ 880597 h 880597"/>
              <a:gd name="connsiteX39" fmla="*/ 2784658 w 10571026"/>
              <a:gd name="connsiteY39" fmla="*/ 880597 h 880597"/>
              <a:gd name="connsiteX40" fmla="*/ 2110911 w 10571026"/>
              <a:gd name="connsiteY40" fmla="*/ 880597 h 880597"/>
              <a:gd name="connsiteX41" fmla="*/ 1334390 w 10571026"/>
              <a:gd name="connsiteY41" fmla="*/ 880597 h 880597"/>
              <a:gd name="connsiteX42" fmla="*/ 660643 w 10571026"/>
              <a:gd name="connsiteY42" fmla="*/ 880597 h 880597"/>
              <a:gd name="connsiteX43" fmla="*/ 146769 w 10571026"/>
              <a:gd name="connsiteY43" fmla="*/ 880597 h 880597"/>
              <a:gd name="connsiteX44" fmla="*/ 0 w 10571026"/>
              <a:gd name="connsiteY44" fmla="*/ 733828 h 880597"/>
              <a:gd name="connsiteX45" fmla="*/ 0 w 10571026"/>
              <a:gd name="connsiteY45" fmla="*/ 146769 h 88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71026" h="880597" fill="none" extrusionOk="0">
                <a:moveTo>
                  <a:pt x="0" y="146769"/>
                </a:moveTo>
                <a:cubicBezTo>
                  <a:pt x="7785" y="62014"/>
                  <a:pt x="68844" y="17079"/>
                  <a:pt x="146769" y="0"/>
                </a:cubicBezTo>
                <a:cubicBezTo>
                  <a:pt x="212850" y="-29671"/>
                  <a:pt x="313090" y="24175"/>
                  <a:pt x="409416" y="0"/>
                </a:cubicBezTo>
                <a:cubicBezTo>
                  <a:pt x="505742" y="-24175"/>
                  <a:pt x="696606" y="14808"/>
                  <a:pt x="877613" y="0"/>
                </a:cubicBezTo>
                <a:cubicBezTo>
                  <a:pt x="1058620" y="-14808"/>
                  <a:pt x="1097284" y="30382"/>
                  <a:pt x="1243034" y="0"/>
                </a:cubicBezTo>
                <a:cubicBezTo>
                  <a:pt x="1388784" y="-30382"/>
                  <a:pt x="1532967" y="14434"/>
                  <a:pt x="1711231" y="0"/>
                </a:cubicBezTo>
                <a:cubicBezTo>
                  <a:pt x="1889495" y="-14434"/>
                  <a:pt x="1942872" y="22531"/>
                  <a:pt x="2076653" y="0"/>
                </a:cubicBezTo>
                <a:cubicBezTo>
                  <a:pt x="2210434" y="-22531"/>
                  <a:pt x="2369114" y="47741"/>
                  <a:pt x="2647624" y="0"/>
                </a:cubicBezTo>
                <a:cubicBezTo>
                  <a:pt x="2926134" y="-47741"/>
                  <a:pt x="2882905" y="19190"/>
                  <a:pt x="3013046" y="0"/>
                </a:cubicBezTo>
                <a:cubicBezTo>
                  <a:pt x="3143187" y="-19190"/>
                  <a:pt x="3316196" y="51579"/>
                  <a:pt x="3481243" y="0"/>
                </a:cubicBezTo>
                <a:cubicBezTo>
                  <a:pt x="3646290" y="-51579"/>
                  <a:pt x="3890764" y="46439"/>
                  <a:pt x="4052214" y="0"/>
                </a:cubicBezTo>
                <a:cubicBezTo>
                  <a:pt x="4213664" y="-46439"/>
                  <a:pt x="4379182" y="27283"/>
                  <a:pt x="4623186" y="0"/>
                </a:cubicBezTo>
                <a:cubicBezTo>
                  <a:pt x="4867190" y="-27283"/>
                  <a:pt x="5207270" y="14174"/>
                  <a:pt x="5399707" y="0"/>
                </a:cubicBezTo>
                <a:cubicBezTo>
                  <a:pt x="5592144" y="-14174"/>
                  <a:pt x="5936344" y="76800"/>
                  <a:pt x="6073454" y="0"/>
                </a:cubicBezTo>
                <a:cubicBezTo>
                  <a:pt x="6210564" y="-76800"/>
                  <a:pt x="6234575" y="28472"/>
                  <a:pt x="6336101" y="0"/>
                </a:cubicBezTo>
                <a:cubicBezTo>
                  <a:pt x="6437627" y="-28472"/>
                  <a:pt x="6790205" y="7606"/>
                  <a:pt x="7112622" y="0"/>
                </a:cubicBezTo>
                <a:cubicBezTo>
                  <a:pt x="7435039" y="-7606"/>
                  <a:pt x="7563352" y="29596"/>
                  <a:pt x="7889143" y="0"/>
                </a:cubicBezTo>
                <a:cubicBezTo>
                  <a:pt x="8214934" y="-29596"/>
                  <a:pt x="8083373" y="13051"/>
                  <a:pt x="8254565" y="0"/>
                </a:cubicBezTo>
                <a:cubicBezTo>
                  <a:pt x="8425757" y="-13051"/>
                  <a:pt x="8716305" y="24103"/>
                  <a:pt x="9031086" y="0"/>
                </a:cubicBezTo>
                <a:cubicBezTo>
                  <a:pt x="9345867" y="-24103"/>
                  <a:pt x="9345852" y="22052"/>
                  <a:pt x="9602058" y="0"/>
                </a:cubicBezTo>
                <a:cubicBezTo>
                  <a:pt x="9858264" y="-22052"/>
                  <a:pt x="9803943" y="1225"/>
                  <a:pt x="9864705" y="0"/>
                </a:cubicBezTo>
                <a:cubicBezTo>
                  <a:pt x="9925467" y="-1225"/>
                  <a:pt x="10232118" y="60688"/>
                  <a:pt x="10424257" y="0"/>
                </a:cubicBezTo>
                <a:cubicBezTo>
                  <a:pt x="10496998" y="4366"/>
                  <a:pt x="10568145" y="52264"/>
                  <a:pt x="10571026" y="146769"/>
                </a:cubicBezTo>
                <a:cubicBezTo>
                  <a:pt x="10604185" y="435287"/>
                  <a:pt x="10561549" y="486481"/>
                  <a:pt x="10571026" y="733828"/>
                </a:cubicBezTo>
                <a:cubicBezTo>
                  <a:pt x="10587829" y="814100"/>
                  <a:pt x="10519268" y="868778"/>
                  <a:pt x="10424257" y="880597"/>
                </a:cubicBezTo>
                <a:cubicBezTo>
                  <a:pt x="10201919" y="932558"/>
                  <a:pt x="10073600" y="831964"/>
                  <a:pt x="9750511" y="880597"/>
                </a:cubicBezTo>
                <a:cubicBezTo>
                  <a:pt x="9427422" y="929230"/>
                  <a:pt x="9562557" y="863658"/>
                  <a:pt x="9487864" y="880597"/>
                </a:cubicBezTo>
                <a:cubicBezTo>
                  <a:pt x="9413171" y="897536"/>
                  <a:pt x="9318222" y="858829"/>
                  <a:pt x="9225217" y="880597"/>
                </a:cubicBezTo>
                <a:cubicBezTo>
                  <a:pt x="9132212" y="902365"/>
                  <a:pt x="9039748" y="852594"/>
                  <a:pt x="8859795" y="880597"/>
                </a:cubicBezTo>
                <a:cubicBezTo>
                  <a:pt x="8679842" y="908600"/>
                  <a:pt x="8658514" y="866150"/>
                  <a:pt x="8494373" y="880597"/>
                </a:cubicBezTo>
                <a:cubicBezTo>
                  <a:pt x="8330232" y="895044"/>
                  <a:pt x="8262403" y="860234"/>
                  <a:pt x="8128951" y="880597"/>
                </a:cubicBezTo>
                <a:cubicBezTo>
                  <a:pt x="7995499" y="900960"/>
                  <a:pt x="7555746" y="835871"/>
                  <a:pt x="7352430" y="880597"/>
                </a:cubicBezTo>
                <a:cubicBezTo>
                  <a:pt x="7149114" y="925323"/>
                  <a:pt x="6841799" y="807554"/>
                  <a:pt x="6678684" y="880597"/>
                </a:cubicBezTo>
                <a:cubicBezTo>
                  <a:pt x="6515569" y="953640"/>
                  <a:pt x="6423382" y="862499"/>
                  <a:pt x="6210487" y="880597"/>
                </a:cubicBezTo>
                <a:cubicBezTo>
                  <a:pt x="5997592" y="898695"/>
                  <a:pt x="5961256" y="834230"/>
                  <a:pt x="5742290" y="880597"/>
                </a:cubicBezTo>
                <a:cubicBezTo>
                  <a:pt x="5523324" y="926964"/>
                  <a:pt x="5539558" y="870571"/>
                  <a:pt x="5479643" y="880597"/>
                </a:cubicBezTo>
                <a:cubicBezTo>
                  <a:pt x="5419728" y="890623"/>
                  <a:pt x="5134691" y="801149"/>
                  <a:pt x="4805897" y="880597"/>
                </a:cubicBezTo>
                <a:cubicBezTo>
                  <a:pt x="4477103" y="960045"/>
                  <a:pt x="4363188" y="867674"/>
                  <a:pt x="4132150" y="880597"/>
                </a:cubicBezTo>
                <a:cubicBezTo>
                  <a:pt x="3901112" y="893520"/>
                  <a:pt x="3734364" y="870404"/>
                  <a:pt x="3458404" y="880597"/>
                </a:cubicBezTo>
                <a:cubicBezTo>
                  <a:pt x="3182444" y="890790"/>
                  <a:pt x="3098555" y="832914"/>
                  <a:pt x="2784658" y="880597"/>
                </a:cubicBezTo>
                <a:cubicBezTo>
                  <a:pt x="2470761" y="928280"/>
                  <a:pt x="2414633" y="822075"/>
                  <a:pt x="2110911" y="880597"/>
                </a:cubicBezTo>
                <a:cubicBezTo>
                  <a:pt x="1807189" y="939119"/>
                  <a:pt x="1573752" y="846638"/>
                  <a:pt x="1334390" y="880597"/>
                </a:cubicBezTo>
                <a:cubicBezTo>
                  <a:pt x="1095028" y="914556"/>
                  <a:pt x="928553" y="815974"/>
                  <a:pt x="660643" y="880597"/>
                </a:cubicBezTo>
                <a:cubicBezTo>
                  <a:pt x="392733" y="945220"/>
                  <a:pt x="269732" y="821972"/>
                  <a:pt x="146769" y="880597"/>
                </a:cubicBezTo>
                <a:cubicBezTo>
                  <a:pt x="52643" y="894500"/>
                  <a:pt x="-2846" y="815318"/>
                  <a:pt x="0" y="733828"/>
                </a:cubicBezTo>
                <a:cubicBezTo>
                  <a:pt x="-34925" y="476544"/>
                  <a:pt x="5116" y="416993"/>
                  <a:pt x="0" y="146769"/>
                </a:cubicBezTo>
                <a:close/>
              </a:path>
              <a:path w="10571026" h="880597" stroke="0" extrusionOk="0">
                <a:moveTo>
                  <a:pt x="0" y="146769"/>
                </a:moveTo>
                <a:cubicBezTo>
                  <a:pt x="-1893" y="65152"/>
                  <a:pt x="80565" y="11308"/>
                  <a:pt x="146769" y="0"/>
                </a:cubicBezTo>
                <a:cubicBezTo>
                  <a:pt x="456852" y="-78011"/>
                  <a:pt x="530937" y="22146"/>
                  <a:pt x="820515" y="0"/>
                </a:cubicBezTo>
                <a:cubicBezTo>
                  <a:pt x="1110093" y="-22146"/>
                  <a:pt x="1168287" y="30507"/>
                  <a:pt x="1494262" y="0"/>
                </a:cubicBezTo>
                <a:cubicBezTo>
                  <a:pt x="1820237" y="-30507"/>
                  <a:pt x="1942451" y="79783"/>
                  <a:pt x="2168008" y="0"/>
                </a:cubicBezTo>
                <a:cubicBezTo>
                  <a:pt x="2393565" y="-79783"/>
                  <a:pt x="2650451" y="88365"/>
                  <a:pt x="2944530" y="0"/>
                </a:cubicBezTo>
                <a:cubicBezTo>
                  <a:pt x="3238609" y="-88365"/>
                  <a:pt x="3216827" y="7254"/>
                  <a:pt x="3309951" y="0"/>
                </a:cubicBezTo>
                <a:cubicBezTo>
                  <a:pt x="3403075" y="-7254"/>
                  <a:pt x="3601598" y="44555"/>
                  <a:pt x="3880923" y="0"/>
                </a:cubicBezTo>
                <a:cubicBezTo>
                  <a:pt x="4160248" y="-44555"/>
                  <a:pt x="4213213" y="20164"/>
                  <a:pt x="4349120" y="0"/>
                </a:cubicBezTo>
                <a:cubicBezTo>
                  <a:pt x="4485027" y="-20164"/>
                  <a:pt x="4582368" y="7000"/>
                  <a:pt x="4714541" y="0"/>
                </a:cubicBezTo>
                <a:cubicBezTo>
                  <a:pt x="4846714" y="-7000"/>
                  <a:pt x="5107566" y="70540"/>
                  <a:pt x="5388288" y="0"/>
                </a:cubicBezTo>
                <a:cubicBezTo>
                  <a:pt x="5669010" y="-70540"/>
                  <a:pt x="5549089" y="27236"/>
                  <a:pt x="5650935" y="0"/>
                </a:cubicBezTo>
                <a:cubicBezTo>
                  <a:pt x="5752781" y="-27236"/>
                  <a:pt x="5859289" y="25259"/>
                  <a:pt x="5913582" y="0"/>
                </a:cubicBezTo>
                <a:cubicBezTo>
                  <a:pt x="5967875" y="-25259"/>
                  <a:pt x="6423321" y="62359"/>
                  <a:pt x="6587328" y="0"/>
                </a:cubicBezTo>
                <a:cubicBezTo>
                  <a:pt x="6751335" y="-62359"/>
                  <a:pt x="6793346" y="18390"/>
                  <a:pt x="6952750" y="0"/>
                </a:cubicBezTo>
                <a:cubicBezTo>
                  <a:pt x="7112154" y="-18390"/>
                  <a:pt x="7139943" y="30661"/>
                  <a:pt x="7318172" y="0"/>
                </a:cubicBezTo>
                <a:cubicBezTo>
                  <a:pt x="7496401" y="-30661"/>
                  <a:pt x="7859657" y="26585"/>
                  <a:pt x="8094693" y="0"/>
                </a:cubicBezTo>
                <a:cubicBezTo>
                  <a:pt x="8329729" y="-26585"/>
                  <a:pt x="8641317" y="90149"/>
                  <a:pt x="8871214" y="0"/>
                </a:cubicBezTo>
                <a:cubicBezTo>
                  <a:pt x="9101111" y="-90149"/>
                  <a:pt x="9133535" y="24253"/>
                  <a:pt x="9339411" y="0"/>
                </a:cubicBezTo>
                <a:cubicBezTo>
                  <a:pt x="9545287" y="-24253"/>
                  <a:pt x="9895851" y="105381"/>
                  <a:pt x="10424257" y="0"/>
                </a:cubicBezTo>
                <a:cubicBezTo>
                  <a:pt x="10525900" y="-10498"/>
                  <a:pt x="10570424" y="55968"/>
                  <a:pt x="10571026" y="146769"/>
                </a:cubicBezTo>
                <a:cubicBezTo>
                  <a:pt x="10613446" y="432644"/>
                  <a:pt x="10521328" y="472387"/>
                  <a:pt x="10571026" y="733828"/>
                </a:cubicBezTo>
                <a:cubicBezTo>
                  <a:pt x="10564716" y="824989"/>
                  <a:pt x="10512814" y="889904"/>
                  <a:pt x="10424257" y="880597"/>
                </a:cubicBezTo>
                <a:cubicBezTo>
                  <a:pt x="10253137" y="913205"/>
                  <a:pt x="10072211" y="871410"/>
                  <a:pt x="9750511" y="880597"/>
                </a:cubicBezTo>
                <a:cubicBezTo>
                  <a:pt x="9428811" y="889784"/>
                  <a:pt x="9607043" y="875110"/>
                  <a:pt x="9487864" y="880597"/>
                </a:cubicBezTo>
                <a:cubicBezTo>
                  <a:pt x="9368685" y="886084"/>
                  <a:pt x="9277124" y="868959"/>
                  <a:pt x="9122442" y="880597"/>
                </a:cubicBezTo>
                <a:cubicBezTo>
                  <a:pt x="8967760" y="892235"/>
                  <a:pt x="8954737" y="854157"/>
                  <a:pt x="8859795" y="880597"/>
                </a:cubicBezTo>
                <a:cubicBezTo>
                  <a:pt x="8764853" y="907037"/>
                  <a:pt x="8656314" y="847268"/>
                  <a:pt x="8494373" y="880597"/>
                </a:cubicBezTo>
                <a:cubicBezTo>
                  <a:pt x="8332432" y="913926"/>
                  <a:pt x="8146560" y="831704"/>
                  <a:pt x="7820627" y="880597"/>
                </a:cubicBezTo>
                <a:cubicBezTo>
                  <a:pt x="7494694" y="929490"/>
                  <a:pt x="7636667" y="844359"/>
                  <a:pt x="7455205" y="880597"/>
                </a:cubicBezTo>
                <a:cubicBezTo>
                  <a:pt x="7273743" y="916835"/>
                  <a:pt x="7010838" y="819943"/>
                  <a:pt x="6884233" y="880597"/>
                </a:cubicBezTo>
                <a:cubicBezTo>
                  <a:pt x="6757628" y="941251"/>
                  <a:pt x="6578546" y="872419"/>
                  <a:pt x="6416037" y="880597"/>
                </a:cubicBezTo>
                <a:cubicBezTo>
                  <a:pt x="6253528" y="888775"/>
                  <a:pt x="6181588" y="863960"/>
                  <a:pt x="6050615" y="880597"/>
                </a:cubicBezTo>
                <a:cubicBezTo>
                  <a:pt x="5919642" y="897234"/>
                  <a:pt x="5574734" y="866034"/>
                  <a:pt x="5274094" y="880597"/>
                </a:cubicBezTo>
                <a:cubicBezTo>
                  <a:pt x="4973454" y="895160"/>
                  <a:pt x="5045787" y="856817"/>
                  <a:pt x="4908672" y="880597"/>
                </a:cubicBezTo>
                <a:cubicBezTo>
                  <a:pt x="4771557" y="904377"/>
                  <a:pt x="4521131" y="837499"/>
                  <a:pt x="4234925" y="880597"/>
                </a:cubicBezTo>
                <a:cubicBezTo>
                  <a:pt x="3948719" y="923695"/>
                  <a:pt x="4022730" y="850991"/>
                  <a:pt x="3869504" y="880597"/>
                </a:cubicBezTo>
                <a:cubicBezTo>
                  <a:pt x="3716278" y="910203"/>
                  <a:pt x="3612815" y="846782"/>
                  <a:pt x="3504082" y="880597"/>
                </a:cubicBezTo>
                <a:cubicBezTo>
                  <a:pt x="3395349" y="914412"/>
                  <a:pt x="2907614" y="816486"/>
                  <a:pt x="2727560" y="880597"/>
                </a:cubicBezTo>
                <a:cubicBezTo>
                  <a:pt x="2547506" y="944708"/>
                  <a:pt x="2336353" y="813506"/>
                  <a:pt x="2053814" y="880597"/>
                </a:cubicBezTo>
                <a:cubicBezTo>
                  <a:pt x="1771275" y="947688"/>
                  <a:pt x="1851252" y="849663"/>
                  <a:pt x="1791167" y="880597"/>
                </a:cubicBezTo>
                <a:cubicBezTo>
                  <a:pt x="1731082" y="911531"/>
                  <a:pt x="1530967" y="843160"/>
                  <a:pt x="1322970" y="880597"/>
                </a:cubicBezTo>
                <a:cubicBezTo>
                  <a:pt x="1114973" y="918034"/>
                  <a:pt x="966587" y="853851"/>
                  <a:pt x="649224" y="880597"/>
                </a:cubicBezTo>
                <a:cubicBezTo>
                  <a:pt x="331861" y="907343"/>
                  <a:pt x="306061" y="857166"/>
                  <a:pt x="146769" y="880597"/>
                </a:cubicBezTo>
                <a:cubicBezTo>
                  <a:pt x="74827" y="888484"/>
                  <a:pt x="5" y="810918"/>
                  <a:pt x="0" y="733828"/>
                </a:cubicBezTo>
                <a:cubicBezTo>
                  <a:pt x="-42620" y="570088"/>
                  <a:pt x="64716" y="294313"/>
                  <a:pt x="0" y="146769"/>
                </a:cubicBezTo>
                <a:close/>
              </a:path>
            </a:pathLst>
          </a:custGeom>
          <a:solidFill>
            <a:srgbClr val="DEEAC2"/>
          </a:solidFill>
          <a:ln w="12700" cap="flat" cmpd="sng" algn="ctr">
            <a:solidFill>
              <a:srgbClr val="92D050"/>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algn="ctr">
              <a:defRPr/>
            </a:pPr>
            <a:endParaRPr lang="en-US" sz="2800" kern="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Rounded Corners 43">
            <a:extLst>
              <a:ext uri="{FF2B5EF4-FFF2-40B4-BE49-F238E27FC236}">
                <a16:creationId xmlns:a16="http://schemas.microsoft.com/office/drawing/2014/main" id="{22A40FBB-3555-4CAB-8CAF-5C76726C58A0}"/>
              </a:ext>
            </a:extLst>
          </p:cNvPr>
          <p:cNvSpPr/>
          <p:nvPr/>
        </p:nvSpPr>
        <p:spPr>
          <a:xfrm>
            <a:off x="1525724" y="1396227"/>
            <a:ext cx="10571026" cy="747573"/>
          </a:xfrm>
          <a:custGeom>
            <a:avLst/>
            <a:gdLst>
              <a:gd name="connsiteX0" fmla="*/ 0 w 10571026"/>
              <a:gd name="connsiteY0" fmla="*/ 124598 h 747573"/>
              <a:gd name="connsiteX1" fmla="*/ 124598 w 10571026"/>
              <a:gd name="connsiteY1" fmla="*/ 0 h 747573"/>
              <a:gd name="connsiteX2" fmla="*/ 388378 w 10571026"/>
              <a:gd name="connsiteY2" fmla="*/ 0 h 747573"/>
              <a:gd name="connsiteX3" fmla="*/ 858595 w 10571026"/>
              <a:gd name="connsiteY3" fmla="*/ 0 h 747573"/>
              <a:gd name="connsiteX4" fmla="*/ 1225593 w 10571026"/>
              <a:gd name="connsiteY4" fmla="*/ 0 h 747573"/>
              <a:gd name="connsiteX5" fmla="*/ 1695810 w 10571026"/>
              <a:gd name="connsiteY5" fmla="*/ 0 h 747573"/>
              <a:gd name="connsiteX6" fmla="*/ 2062808 w 10571026"/>
              <a:gd name="connsiteY6" fmla="*/ 0 h 747573"/>
              <a:gd name="connsiteX7" fmla="*/ 2636243 w 10571026"/>
              <a:gd name="connsiteY7" fmla="*/ 0 h 747573"/>
              <a:gd name="connsiteX8" fmla="*/ 3003242 w 10571026"/>
              <a:gd name="connsiteY8" fmla="*/ 0 h 747573"/>
              <a:gd name="connsiteX9" fmla="*/ 3473458 w 10571026"/>
              <a:gd name="connsiteY9" fmla="*/ 0 h 747573"/>
              <a:gd name="connsiteX10" fmla="*/ 4046893 w 10571026"/>
              <a:gd name="connsiteY10" fmla="*/ 0 h 747573"/>
              <a:gd name="connsiteX11" fmla="*/ 4620328 w 10571026"/>
              <a:gd name="connsiteY11" fmla="*/ 0 h 747573"/>
              <a:gd name="connsiteX12" fmla="*/ 5400200 w 10571026"/>
              <a:gd name="connsiteY12" fmla="*/ 0 h 747573"/>
              <a:gd name="connsiteX13" fmla="*/ 6076853 w 10571026"/>
              <a:gd name="connsiteY13" fmla="*/ 0 h 747573"/>
              <a:gd name="connsiteX14" fmla="*/ 6340633 w 10571026"/>
              <a:gd name="connsiteY14" fmla="*/ 0 h 747573"/>
              <a:gd name="connsiteX15" fmla="*/ 7120505 w 10571026"/>
              <a:gd name="connsiteY15" fmla="*/ 0 h 747573"/>
              <a:gd name="connsiteX16" fmla="*/ 7900377 w 10571026"/>
              <a:gd name="connsiteY16" fmla="*/ 0 h 747573"/>
              <a:gd name="connsiteX17" fmla="*/ 8267375 w 10571026"/>
              <a:gd name="connsiteY17" fmla="*/ 0 h 747573"/>
              <a:gd name="connsiteX18" fmla="*/ 9047247 w 10571026"/>
              <a:gd name="connsiteY18" fmla="*/ 0 h 747573"/>
              <a:gd name="connsiteX19" fmla="*/ 9620682 w 10571026"/>
              <a:gd name="connsiteY19" fmla="*/ 0 h 747573"/>
              <a:gd name="connsiteX20" fmla="*/ 9884462 w 10571026"/>
              <a:gd name="connsiteY20" fmla="*/ 0 h 747573"/>
              <a:gd name="connsiteX21" fmla="*/ 10446428 w 10571026"/>
              <a:gd name="connsiteY21" fmla="*/ 0 h 747573"/>
              <a:gd name="connsiteX22" fmla="*/ 10571026 w 10571026"/>
              <a:gd name="connsiteY22" fmla="*/ 124598 h 747573"/>
              <a:gd name="connsiteX23" fmla="*/ 10571026 w 10571026"/>
              <a:gd name="connsiteY23" fmla="*/ 622975 h 747573"/>
              <a:gd name="connsiteX24" fmla="*/ 10446428 w 10571026"/>
              <a:gd name="connsiteY24" fmla="*/ 747573 h 747573"/>
              <a:gd name="connsiteX25" fmla="*/ 9769775 w 10571026"/>
              <a:gd name="connsiteY25" fmla="*/ 747573 h 747573"/>
              <a:gd name="connsiteX26" fmla="*/ 9505995 w 10571026"/>
              <a:gd name="connsiteY26" fmla="*/ 747573 h 747573"/>
              <a:gd name="connsiteX27" fmla="*/ 9242215 w 10571026"/>
              <a:gd name="connsiteY27" fmla="*/ 747573 h 747573"/>
              <a:gd name="connsiteX28" fmla="*/ 8875216 w 10571026"/>
              <a:gd name="connsiteY28" fmla="*/ 747573 h 747573"/>
              <a:gd name="connsiteX29" fmla="*/ 8508218 w 10571026"/>
              <a:gd name="connsiteY29" fmla="*/ 747573 h 747573"/>
              <a:gd name="connsiteX30" fmla="*/ 8141219 w 10571026"/>
              <a:gd name="connsiteY30" fmla="*/ 747573 h 747573"/>
              <a:gd name="connsiteX31" fmla="*/ 7361348 w 10571026"/>
              <a:gd name="connsiteY31" fmla="*/ 747573 h 747573"/>
              <a:gd name="connsiteX32" fmla="*/ 6684694 w 10571026"/>
              <a:gd name="connsiteY32" fmla="*/ 747573 h 747573"/>
              <a:gd name="connsiteX33" fmla="*/ 6214478 w 10571026"/>
              <a:gd name="connsiteY33" fmla="*/ 747573 h 747573"/>
              <a:gd name="connsiteX34" fmla="*/ 5744261 w 10571026"/>
              <a:gd name="connsiteY34" fmla="*/ 747573 h 747573"/>
              <a:gd name="connsiteX35" fmla="*/ 5480481 w 10571026"/>
              <a:gd name="connsiteY35" fmla="*/ 747573 h 747573"/>
              <a:gd name="connsiteX36" fmla="*/ 4803828 w 10571026"/>
              <a:gd name="connsiteY36" fmla="*/ 747573 h 747573"/>
              <a:gd name="connsiteX37" fmla="*/ 4127174 w 10571026"/>
              <a:gd name="connsiteY37" fmla="*/ 747573 h 747573"/>
              <a:gd name="connsiteX38" fmla="*/ 3450521 w 10571026"/>
              <a:gd name="connsiteY38" fmla="*/ 747573 h 747573"/>
              <a:gd name="connsiteX39" fmla="*/ 2773868 w 10571026"/>
              <a:gd name="connsiteY39" fmla="*/ 747573 h 747573"/>
              <a:gd name="connsiteX40" fmla="*/ 2097214 w 10571026"/>
              <a:gd name="connsiteY40" fmla="*/ 747573 h 747573"/>
              <a:gd name="connsiteX41" fmla="*/ 1317343 w 10571026"/>
              <a:gd name="connsiteY41" fmla="*/ 747573 h 747573"/>
              <a:gd name="connsiteX42" fmla="*/ 640689 w 10571026"/>
              <a:gd name="connsiteY42" fmla="*/ 747573 h 747573"/>
              <a:gd name="connsiteX43" fmla="*/ 124598 w 10571026"/>
              <a:gd name="connsiteY43" fmla="*/ 747573 h 747573"/>
              <a:gd name="connsiteX44" fmla="*/ 0 w 10571026"/>
              <a:gd name="connsiteY44" fmla="*/ 622975 h 747573"/>
              <a:gd name="connsiteX45" fmla="*/ 0 w 10571026"/>
              <a:gd name="connsiteY45" fmla="*/ 124598 h 74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71026" h="747573" fill="none" extrusionOk="0">
                <a:moveTo>
                  <a:pt x="0" y="124598"/>
                </a:moveTo>
                <a:cubicBezTo>
                  <a:pt x="7203" y="52363"/>
                  <a:pt x="57380" y="8698"/>
                  <a:pt x="124598" y="0"/>
                </a:cubicBezTo>
                <a:cubicBezTo>
                  <a:pt x="211410" y="-11918"/>
                  <a:pt x="307714" y="9761"/>
                  <a:pt x="388378" y="0"/>
                </a:cubicBezTo>
                <a:cubicBezTo>
                  <a:pt x="469042" y="-9761"/>
                  <a:pt x="745776" y="35847"/>
                  <a:pt x="858595" y="0"/>
                </a:cubicBezTo>
                <a:cubicBezTo>
                  <a:pt x="971414" y="-35847"/>
                  <a:pt x="1104435" y="19391"/>
                  <a:pt x="1225593" y="0"/>
                </a:cubicBezTo>
                <a:cubicBezTo>
                  <a:pt x="1346751" y="-19391"/>
                  <a:pt x="1469022" y="45746"/>
                  <a:pt x="1695810" y="0"/>
                </a:cubicBezTo>
                <a:cubicBezTo>
                  <a:pt x="1922598" y="-45746"/>
                  <a:pt x="1905212" y="17303"/>
                  <a:pt x="2062808" y="0"/>
                </a:cubicBezTo>
                <a:cubicBezTo>
                  <a:pt x="2220404" y="-17303"/>
                  <a:pt x="2392711" y="61849"/>
                  <a:pt x="2636243" y="0"/>
                </a:cubicBezTo>
                <a:cubicBezTo>
                  <a:pt x="2879775" y="-61849"/>
                  <a:pt x="2882965" y="41452"/>
                  <a:pt x="3003242" y="0"/>
                </a:cubicBezTo>
                <a:cubicBezTo>
                  <a:pt x="3123519" y="-41452"/>
                  <a:pt x="3336870" y="14324"/>
                  <a:pt x="3473458" y="0"/>
                </a:cubicBezTo>
                <a:cubicBezTo>
                  <a:pt x="3610046" y="-14324"/>
                  <a:pt x="3894527" y="26230"/>
                  <a:pt x="4046893" y="0"/>
                </a:cubicBezTo>
                <a:cubicBezTo>
                  <a:pt x="4199260" y="-26230"/>
                  <a:pt x="4341370" y="60987"/>
                  <a:pt x="4620328" y="0"/>
                </a:cubicBezTo>
                <a:cubicBezTo>
                  <a:pt x="4899286" y="-60987"/>
                  <a:pt x="5092591" y="66882"/>
                  <a:pt x="5400200" y="0"/>
                </a:cubicBezTo>
                <a:cubicBezTo>
                  <a:pt x="5707809" y="-66882"/>
                  <a:pt x="5851369" y="34829"/>
                  <a:pt x="6076853" y="0"/>
                </a:cubicBezTo>
                <a:cubicBezTo>
                  <a:pt x="6302337" y="-34829"/>
                  <a:pt x="6224800" y="29532"/>
                  <a:pt x="6340633" y="0"/>
                </a:cubicBezTo>
                <a:cubicBezTo>
                  <a:pt x="6456466" y="-29532"/>
                  <a:pt x="6885464" y="22878"/>
                  <a:pt x="7120505" y="0"/>
                </a:cubicBezTo>
                <a:cubicBezTo>
                  <a:pt x="7355546" y="-22878"/>
                  <a:pt x="7528612" y="23599"/>
                  <a:pt x="7900377" y="0"/>
                </a:cubicBezTo>
                <a:cubicBezTo>
                  <a:pt x="8272142" y="-23599"/>
                  <a:pt x="8137831" y="43654"/>
                  <a:pt x="8267375" y="0"/>
                </a:cubicBezTo>
                <a:cubicBezTo>
                  <a:pt x="8396919" y="-43654"/>
                  <a:pt x="8741910" y="28913"/>
                  <a:pt x="9047247" y="0"/>
                </a:cubicBezTo>
                <a:cubicBezTo>
                  <a:pt x="9352584" y="-28913"/>
                  <a:pt x="9383218" y="2302"/>
                  <a:pt x="9620682" y="0"/>
                </a:cubicBezTo>
                <a:cubicBezTo>
                  <a:pt x="9858146" y="-2302"/>
                  <a:pt x="9820957" y="23277"/>
                  <a:pt x="9884462" y="0"/>
                </a:cubicBezTo>
                <a:cubicBezTo>
                  <a:pt x="9947967" y="-23277"/>
                  <a:pt x="10291406" y="43296"/>
                  <a:pt x="10446428" y="0"/>
                </a:cubicBezTo>
                <a:cubicBezTo>
                  <a:pt x="10508779" y="3393"/>
                  <a:pt x="10569558" y="48934"/>
                  <a:pt x="10571026" y="124598"/>
                </a:cubicBezTo>
                <a:cubicBezTo>
                  <a:pt x="10607719" y="320335"/>
                  <a:pt x="10548178" y="460424"/>
                  <a:pt x="10571026" y="622975"/>
                </a:cubicBezTo>
                <a:cubicBezTo>
                  <a:pt x="10591469" y="690833"/>
                  <a:pt x="10521309" y="742434"/>
                  <a:pt x="10446428" y="747573"/>
                </a:cubicBezTo>
                <a:cubicBezTo>
                  <a:pt x="10216731" y="783776"/>
                  <a:pt x="10094845" y="723747"/>
                  <a:pt x="9769775" y="747573"/>
                </a:cubicBezTo>
                <a:cubicBezTo>
                  <a:pt x="9444705" y="771399"/>
                  <a:pt x="9637209" y="717402"/>
                  <a:pt x="9505995" y="747573"/>
                </a:cubicBezTo>
                <a:cubicBezTo>
                  <a:pt x="9374781" y="777744"/>
                  <a:pt x="9303908" y="721028"/>
                  <a:pt x="9242215" y="747573"/>
                </a:cubicBezTo>
                <a:cubicBezTo>
                  <a:pt x="9180522" y="774118"/>
                  <a:pt x="8980476" y="718786"/>
                  <a:pt x="8875216" y="747573"/>
                </a:cubicBezTo>
                <a:cubicBezTo>
                  <a:pt x="8769956" y="776360"/>
                  <a:pt x="8626254" y="711488"/>
                  <a:pt x="8508218" y="747573"/>
                </a:cubicBezTo>
                <a:cubicBezTo>
                  <a:pt x="8390182" y="783658"/>
                  <a:pt x="8267419" y="744692"/>
                  <a:pt x="8141219" y="747573"/>
                </a:cubicBezTo>
                <a:cubicBezTo>
                  <a:pt x="8015019" y="750454"/>
                  <a:pt x="7621023" y="658251"/>
                  <a:pt x="7361348" y="747573"/>
                </a:cubicBezTo>
                <a:cubicBezTo>
                  <a:pt x="7101673" y="836895"/>
                  <a:pt x="6884719" y="736453"/>
                  <a:pt x="6684694" y="747573"/>
                </a:cubicBezTo>
                <a:cubicBezTo>
                  <a:pt x="6484669" y="758693"/>
                  <a:pt x="6346676" y="705468"/>
                  <a:pt x="6214478" y="747573"/>
                </a:cubicBezTo>
                <a:cubicBezTo>
                  <a:pt x="6082280" y="789678"/>
                  <a:pt x="5932122" y="702677"/>
                  <a:pt x="5744261" y="747573"/>
                </a:cubicBezTo>
                <a:cubicBezTo>
                  <a:pt x="5556400" y="792469"/>
                  <a:pt x="5602626" y="740182"/>
                  <a:pt x="5480481" y="747573"/>
                </a:cubicBezTo>
                <a:cubicBezTo>
                  <a:pt x="5358336" y="754964"/>
                  <a:pt x="5075987" y="706995"/>
                  <a:pt x="4803828" y="747573"/>
                </a:cubicBezTo>
                <a:cubicBezTo>
                  <a:pt x="4531669" y="788151"/>
                  <a:pt x="4388563" y="668098"/>
                  <a:pt x="4127174" y="747573"/>
                </a:cubicBezTo>
                <a:cubicBezTo>
                  <a:pt x="3865785" y="827048"/>
                  <a:pt x="3704352" y="720669"/>
                  <a:pt x="3450521" y="747573"/>
                </a:cubicBezTo>
                <a:cubicBezTo>
                  <a:pt x="3196690" y="774477"/>
                  <a:pt x="3100089" y="714178"/>
                  <a:pt x="2773868" y="747573"/>
                </a:cubicBezTo>
                <a:cubicBezTo>
                  <a:pt x="2447647" y="780968"/>
                  <a:pt x="2256134" y="740861"/>
                  <a:pt x="2097214" y="747573"/>
                </a:cubicBezTo>
                <a:cubicBezTo>
                  <a:pt x="1938294" y="754285"/>
                  <a:pt x="1502793" y="685479"/>
                  <a:pt x="1317343" y="747573"/>
                </a:cubicBezTo>
                <a:cubicBezTo>
                  <a:pt x="1131893" y="809667"/>
                  <a:pt x="976111" y="685020"/>
                  <a:pt x="640689" y="747573"/>
                </a:cubicBezTo>
                <a:cubicBezTo>
                  <a:pt x="305267" y="810126"/>
                  <a:pt x="264841" y="703791"/>
                  <a:pt x="124598" y="747573"/>
                </a:cubicBezTo>
                <a:cubicBezTo>
                  <a:pt x="43519" y="760622"/>
                  <a:pt x="-7419" y="692916"/>
                  <a:pt x="0" y="622975"/>
                </a:cubicBezTo>
                <a:cubicBezTo>
                  <a:pt x="-49275" y="436448"/>
                  <a:pt x="29752" y="226210"/>
                  <a:pt x="0" y="124598"/>
                </a:cubicBezTo>
                <a:close/>
              </a:path>
              <a:path w="10571026" h="747573" stroke="0" extrusionOk="0">
                <a:moveTo>
                  <a:pt x="0" y="124598"/>
                </a:moveTo>
                <a:cubicBezTo>
                  <a:pt x="-6692" y="53807"/>
                  <a:pt x="71646" y="12075"/>
                  <a:pt x="124598" y="0"/>
                </a:cubicBezTo>
                <a:cubicBezTo>
                  <a:pt x="277680" y="-50498"/>
                  <a:pt x="633236" y="65853"/>
                  <a:pt x="801251" y="0"/>
                </a:cubicBezTo>
                <a:cubicBezTo>
                  <a:pt x="969266" y="-65853"/>
                  <a:pt x="1203132" y="36417"/>
                  <a:pt x="1477905" y="0"/>
                </a:cubicBezTo>
                <a:cubicBezTo>
                  <a:pt x="1752678" y="-36417"/>
                  <a:pt x="1907210" y="14483"/>
                  <a:pt x="2154558" y="0"/>
                </a:cubicBezTo>
                <a:cubicBezTo>
                  <a:pt x="2401906" y="-14483"/>
                  <a:pt x="2738485" y="73715"/>
                  <a:pt x="2934430" y="0"/>
                </a:cubicBezTo>
                <a:cubicBezTo>
                  <a:pt x="3130375" y="-73715"/>
                  <a:pt x="3200370" y="4500"/>
                  <a:pt x="3301428" y="0"/>
                </a:cubicBezTo>
                <a:cubicBezTo>
                  <a:pt x="3402486" y="-4500"/>
                  <a:pt x="3609132" y="18417"/>
                  <a:pt x="3874863" y="0"/>
                </a:cubicBezTo>
                <a:cubicBezTo>
                  <a:pt x="4140595" y="-18417"/>
                  <a:pt x="4143805" y="53985"/>
                  <a:pt x="4345080" y="0"/>
                </a:cubicBezTo>
                <a:cubicBezTo>
                  <a:pt x="4546355" y="-53985"/>
                  <a:pt x="4628289" y="19582"/>
                  <a:pt x="4712078" y="0"/>
                </a:cubicBezTo>
                <a:cubicBezTo>
                  <a:pt x="4795867" y="-19582"/>
                  <a:pt x="5216786" y="57242"/>
                  <a:pt x="5388731" y="0"/>
                </a:cubicBezTo>
                <a:cubicBezTo>
                  <a:pt x="5560676" y="-57242"/>
                  <a:pt x="5566169" y="30210"/>
                  <a:pt x="5652511" y="0"/>
                </a:cubicBezTo>
                <a:cubicBezTo>
                  <a:pt x="5738853" y="-30210"/>
                  <a:pt x="5837035" y="31148"/>
                  <a:pt x="5916292" y="0"/>
                </a:cubicBezTo>
                <a:cubicBezTo>
                  <a:pt x="5995549" y="-31148"/>
                  <a:pt x="6260604" y="12297"/>
                  <a:pt x="6592945" y="0"/>
                </a:cubicBezTo>
                <a:cubicBezTo>
                  <a:pt x="6925286" y="-12297"/>
                  <a:pt x="6860673" y="30802"/>
                  <a:pt x="6959943" y="0"/>
                </a:cubicBezTo>
                <a:cubicBezTo>
                  <a:pt x="7059213" y="-30802"/>
                  <a:pt x="7174536" y="29422"/>
                  <a:pt x="7326942" y="0"/>
                </a:cubicBezTo>
                <a:cubicBezTo>
                  <a:pt x="7479348" y="-29422"/>
                  <a:pt x="7920867" y="70881"/>
                  <a:pt x="8106813" y="0"/>
                </a:cubicBezTo>
                <a:cubicBezTo>
                  <a:pt x="8292759" y="-70881"/>
                  <a:pt x="8643970" y="41405"/>
                  <a:pt x="8886685" y="0"/>
                </a:cubicBezTo>
                <a:cubicBezTo>
                  <a:pt x="9129400" y="-41405"/>
                  <a:pt x="9232367" y="27413"/>
                  <a:pt x="9356902" y="0"/>
                </a:cubicBezTo>
                <a:cubicBezTo>
                  <a:pt x="9481437" y="-27413"/>
                  <a:pt x="10219136" y="59979"/>
                  <a:pt x="10446428" y="0"/>
                </a:cubicBezTo>
                <a:cubicBezTo>
                  <a:pt x="10516721" y="-755"/>
                  <a:pt x="10570784" y="51870"/>
                  <a:pt x="10571026" y="124598"/>
                </a:cubicBezTo>
                <a:cubicBezTo>
                  <a:pt x="10573034" y="246553"/>
                  <a:pt x="10554768" y="421992"/>
                  <a:pt x="10571026" y="622975"/>
                </a:cubicBezTo>
                <a:cubicBezTo>
                  <a:pt x="10564015" y="703016"/>
                  <a:pt x="10520701" y="754348"/>
                  <a:pt x="10446428" y="747573"/>
                </a:cubicBezTo>
                <a:cubicBezTo>
                  <a:pt x="10232396" y="749652"/>
                  <a:pt x="9914020" y="675358"/>
                  <a:pt x="9769775" y="747573"/>
                </a:cubicBezTo>
                <a:cubicBezTo>
                  <a:pt x="9625530" y="819788"/>
                  <a:pt x="9627088" y="725980"/>
                  <a:pt x="9505995" y="747573"/>
                </a:cubicBezTo>
                <a:cubicBezTo>
                  <a:pt x="9384902" y="769166"/>
                  <a:pt x="9304268" y="738491"/>
                  <a:pt x="9138996" y="747573"/>
                </a:cubicBezTo>
                <a:cubicBezTo>
                  <a:pt x="8973724" y="756655"/>
                  <a:pt x="8978882" y="728322"/>
                  <a:pt x="8875216" y="747573"/>
                </a:cubicBezTo>
                <a:cubicBezTo>
                  <a:pt x="8771550" y="766824"/>
                  <a:pt x="8583486" y="714125"/>
                  <a:pt x="8508218" y="747573"/>
                </a:cubicBezTo>
                <a:cubicBezTo>
                  <a:pt x="8432950" y="781021"/>
                  <a:pt x="7982265" y="704223"/>
                  <a:pt x="7831564" y="747573"/>
                </a:cubicBezTo>
                <a:cubicBezTo>
                  <a:pt x="7680863" y="790923"/>
                  <a:pt x="7625028" y="746534"/>
                  <a:pt x="7464566" y="747573"/>
                </a:cubicBezTo>
                <a:cubicBezTo>
                  <a:pt x="7304104" y="748612"/>
                  <a:pt x="7125034" y="706767"/>
                  <a:pt x="6891131" y="747573"/>
                </a:cubicBezTo>
                <a:cubicBezTo>
                  <a:pt x="6657229" y="788379"/>
                  <a:pt x="6607260" y="709794"/>
                  <a:pt x="6420914" y="747573"/>
                </a:cubicBezTo>
                <a:cubicBezTo>
                  <a:pt x="6234568" y="785352"/>
                  <a:pt x="6213022" y="711085"/>
                  <a:pt x="6053916" y="747573"/>
                </a:cubicBezTo>
                <a:cubicBezTo>
                  <a:pt x="5894810" y="784061"/>
                  <a:pt x="5501277" y="701782"/>
                  <a:pt x="5274044" y="747573"/>
                </a:cubicBezTo>
                <a:cubicBezTo>
                  <a:pt x="5046811" y="793364"/>
                  <a:pt x="5026036" y="714573"/>
                  <a:pt x="4907046" y="747573"/>
                </a:cubicBezTo>
                <a:cubicBezTo>
                  <a:pt x="4788056" y="780573"/>
                  <a:pt x="4556968" y="714927"/>
                  <a:pt x="4230393" y="747573"/>
                </a:cubicBezTo>
                <a:cubicBezTo>
                  <a:pt x="3903818" y="780219"/>
                  <a:pt x="3983524" y="725977"/>
                  <a:pt x="3863394" y="747573"/>
                </a:cubicBezTo>
                <a:cubicBezTo>
                  <a:pt x="3743264" y="769169"/>
                  <a:pt x="3667784" y="744343"/>
                  <a:pt x="3496396" y="747573"/>
                </a:cubicBezTo>
                <a:cubicBezTo>
                  <a:pt x="3325008" y="750803"/>
                  <a:pt x="2968834" y="710985"/>
                  <a:pt x="2716524" y="747573"/>
                </a:cubicBezTo>
                <a:cubicBezTo>
                  <a:pt x="2464214" y="784161"/>
                  <a:pt x="2355602" y="724734"/>
                  <a:pt x="2039871" y="747573"/>
                </a:cubicBezTo>
                <a:cubicBezTo>
                  <a:pt x="1724140" y="770412"/>
                  <a:pt x="1854210" y="720188"/>
                  <a:pt x="1776091" y="747573"/>
                </a:cubicBezTo>
                <a:cubicBezTo>
                  <a:pt x="1697972" y="774958"/>
                  <a:pt x="1467948" y="703402"/>
                  <a:pt x="1305874" y="747573"/>
                </a:cubicBezTo>
                <a:cubicBezTo>
                  <a:pt x="1143800" y="791744"/>
                  <a:pt x="896956" y="688466"/>
                  <a:pt x="629221" y="747573"/>
                </a:cubicBezTo>
                <a:cubicBezTo>
                  <a:pt x="361486" y="806680"/>
                  <a:pt x="305095" y="737019"/>
                  <a:pt x="124598" y="747573"/>
                </a:cubicBezTo>
                <a:cubicBezTo>
                  <a:pt x="63097" y="753900"/>
                  <a:pt x="4" y="688427"/>
                  <a:pt x="0" y="622975"/>
                </a:cubicBezTo>
                <a:cubicBezTo>
                  <a:pt x="-12229" y="450365"/>
                  <a:pt x="50503" y="317947"/>
                  <a:pt x="0" y="124598"/>
                </a:cubicBezTo>
                <a:close/>
              </a:path>
            </a:pathLst>
          </a:custGeom>
          <a:solidFill>
            <a:srgbClr val="ABE9FF"/>
          </a:solidFill>
          <a:ln w="12700" cap="flat" cmpd="sng" algn="ctr">
            <a:solidFill>
              <a:srgbClr val="DEF5FD">
                <a:lumMod val="25000"/>
              </a:srgb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algn="ctr">
              <a:defRPr/>
            </a:pPr>
            <a:endParaRPr lang="en-US" sz="2800" kern="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a:extLst>
              <a:ext uri="{FF2B5EF4-FFF2-40B4-BE49-F238E27FC236}">
                <a16:creationId xmlns:a16="http://schemas.microsoft.com/office/drawing/2014/main" id="{2EEDCD8F-4F94-4CCB-950C-C0EC5E211ED3}"/>
              </a:ext>
            </a:extLst>
          </p:cNvPr>
          <p:cNvSpPr/>
          <p:nvPr/>
        </p:nvSpPr>
        <p:spPr>
          <a:xfrm>
            <a:off x="4469307" y="207524"/>
            <a:ext cx="3139001" cy="707886"/>
          </a:xfrm>
          <a:prstGeom prst="rect">
            <a:avLst/>
          </a:prstGeom>
        </p:spPr>
        <p:txBody>
          <a:bodyPr wrap="none">
            <a:spAutoFit/>
          </a:bodyPr>
          <a:lstStyle/>
          <a:p>
            <a:pPr algn="ctr">
              <a:defRPr/>
            </a:pPr>
            <a:r>
              <a:rPr lang="en-US" altLang="zh-CN" sz="4000" b="1" kern="0" dirty="0" err="1">
                <a:solidFill>
                  <a:srgbClr val="663F0D">
                    <a:lumMod val="50000"/>
                  </a:srgbClr>
                </a:solidFill>
                <a:ea typeface="inpin heiti" charset="-122"/>
                <a:cs typeface="Calibri" panose="020F0502020204030204" pitchFamily="34" charset="0"/>
              </a:rPr>
              <a:t>Cùng</a:t>
            </a:r>
            <a:r>
              <a:rPr lang="en-US" altLang="zh-CN" sz="4000" b="1" kern="0" dirty="0">
                <a:solidFill>
                  <a:srgbClr val="663F0D">
                    <a:lumMod val="50000"/>
                  </a:srgbClr>
                </a:solidFill>
                <a:ea typeface="inpin heiti" charset="-122"/>
                <a:cs typeface="Calibri" panose="020F0502020204030204" pitchFamily="34" charset="0"/>
              </a:rPr>
              <a:t> </a:t>
            </a:r>
            <a:r>
              <a:rPr lang="en-US" altLang="zh-CN" sz="4000" b="1" kern="0" dirty="0" err="1">
                <a:solidFill>
                  <a:srgbClr val="663F0D">
                    <a:lumMod val="50000"/>
                  </a:srgbClr>
                </a:solidFill>
                <a:ea typeface="inpin heiti" charset="-122"/>
                <a:cs typeface="Calibri" panose="020F0502020204030204" pitchFamily="34" charset="0"/>
              </a:rPr>
              <a:t>tìm</a:t>
            </a:r>
            <a:r>
              <a:rPr lang="en-US" altLang="zh-CN" sz="4000" b="1" kern="0" dirty="0">
                <a:solidFill>
                  <a:srgbClr val="663F0D">
                    <a:lumMod val="50000"/>
                  </a:srgbClr>
                </a:solidFill>
                <a:ea typeface="inpin heiti" charset="-122"/>
                <a:cs typeface="Calibri" panose="020F0502020204030204" pitchFamily="34" charset="0"/>
              </a:rPr>
              <a:t> </a:t>
            </a:r>
            <a:r>
              <a:rPr lang="en-US" altLang="zh-CN" sz="4000" b="1" kern="0" dirty="0" err="1">
                <a:solidFill>
                  <a:srgbClr val="663F0D">
                    <a:lumMod val="50000"/>
                  </a:srgbClr>
                </a:solidFill>
                <a:ea typeface="inpin heiti" charset="-122"/>
                <a:cs typeface="Calibri" panose="020F0502020204030204" pitchFamily="34" charset="0"/>
              </a:rPr>
              <a:t>hiểu</a:t>
            </a:r>
            <a:endParaRPr lang="zh-CN" altLang="en-US" sz="4000" b="1" kern="0" dirty="0">
              <a:solidFill>
                <a:srgbClr val="663F0D">
                  <a:lumMod val="50000"/>
                </a:srgbClr>
              </a:solidFill>
              <a:ea typeface="inpin heiti" charset="-122"/>
              <a:cs typeface="Calibri" panose="020F0502020204030204" pitchFamily="34" charset="0"/>
            </a:endParaRPr>
          </a:p>
        </p:txBody>
      </p:sp>
      <p:sp>
        <p:nvSpPr>
          <p:cNvPr id="12" name="Rectangle 11">
            <a:extLst>
              <a:ext uri="{FF2B5EF4-FFF2-40B4-BE49-F238E27FC236}">
                <a16:creationId xmlns:a16="http://schemas.microsoft.com/office/drawing/2014/main" id="{DDE5F0D6-21FE-446C-9CDC-403874460AB4}"/>
              </a:ext>
            </a:extLst>
          </p:cNvPr>
          <p:cNvSpPr/>
          <p:nvPr/>
        </p:nvSpPr>
        <p:spPr>
          <a:xfrm>
            <a:off x="1525723" y="1500022"/>
            <a:ext cx="10916647" cy="523220"/>
          </a:xfrm>
          <a:prstGeom prst="rect">
            <a:avLst/>
          </a:prstGeom>
        </p:spPr>
        <p:txBody>
          <a:bodyPr wrap="square">
            <a:spAutoFit/>
          </a:bodyPr>
          <a:lstStyle/>
          <a:p>
            <a:pPr lvl="0"/>
            <a:r>
              <a:rPr lang="vi-VN" sz="2800" dirty="0">
                <a:latin typeface="Arial-Rounded" panose="020B0500000000000000" pitchFamily="34" charset="0"/>
                <a:ea typeface="Arial-Rounded" panose="020B0500000000000000" pitchFamily="34" charset="0"/>
                <a:cs typeface="Arial-Rounded" panose="020B0500000000000000" pitchFamily="34" charset="0"/>
              </a:rPr>
              <a:t>Ở đoạn 1, con đường đến trường của bạn nhỏ thể hiện lên như thế nào?</a:t>
            </a:r>
            <a:endParaRPr lang="vi-VN" sz="2800" kern="0" dirty="0">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CD7FE09D-DE1A-40D6-B9E0-5EBC820BF396}"/>
              </a:ext>
            </a:extLst>
          </p:cNvPr>
          <p:cNvSpPr/>
          <p:nvPr/>
        </p:nvSpPr>
        <p:spPr>
          <a:xfrm>
            <a:off x="1687003" y="2404002"/>
            <a:ext cx="10136529" cy="523220"/>
          </a:xfrm>
          <a:prstGeom prst="rect">
            <a:avLst/>
          </a:prstGeom>
        </p:spPr>
        <p:txBody>
          <a:bodyPr wrap="square">
            <a:spAutoFit/>
          </a:bodyPr>
          <a:lstStyle/>
          <a:p>
            <a:pPr lvl="0"/>
            <a:r>
              <a:rPr lang="vi-VN" sz="2800" dirty="0">
                <a:latin typeface="Arial-Rounded" panose="020B0500000000000000" pitchFamily="34" charset="0"/>
                <a:ea typeface="Arial-Rounded" panose="020B0500000000000000" pitchFamily="34" charset="0"/>
                <a:cs typeface="Arial-Rounded" panose="020B0500000000000000" pitchFamily="34" charset="0"/>
              </a:rPr>
              <a:t>Con đường được miêu tả như thế nào?</a:t>
            </a:r>
            <a:endParaRPr kumimoji="0" lang="en-US" sz="28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id="{E764063C-03BA-4128-8D93-7C39C977F4E9}"/>
              </a:ext>
            </a:extLst>
          </p:cNvPr>
          <p:cNvSpPr/>
          <p:nvPr/>
        </p:nvSpPr>
        <p:spPr>
          <a:xfrm>
            <a:off x="1533884" y="3584066"/>
            <a:ext cx="10770723" cy="523220"/>
          </a:xfrm>
          <a:prstGeom prst="rect">
            <a:avLst/>
          </a:prstGeom>
        </p:spPr>
        <p:txBody>
          <a:bodyPr wrap="square">
            <a:spAutoFit/>
          </a:bodyPr>
          <a:lstStyle/>
          <a:p>
            <a:pPr lvl="0">
              <a:defRPr/>
            </a:pPr>
            <a:r>
              <a:rPr lang="vi-VN" sz="2800" dirty="0">
                <a:latin typeface="Arial-Rounded" panose="020B0500000000000000" pitchFamily="34" charset="0"/>
                <a:ea typeface="Arial-Rounded" panose="020B0500000000000000" pitchFamily="34" charset="0"/>
                <a:cs typeface="Arial-Rounded" panose="020B0500000000000000" pitchFamily="34" charset="0"/>
              </a:rPr>
              <a:t>Vì sao các bạn nhỏ không nghỉ một buổi học nào kể cả khi trời mưa rét?</a:t>
            </a:r>
            <a:endParaRPr lang="vi-VN" sz="2800" kern="0" dirty="0">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5" name="Group 14">
            <a:extLst>
              <a:ext uri="{FF2B5EF4-FFF2-40B4-BE49-F238E27FC236}">
                <a16:creationId xmlns:a16="http://schemas.microsoft.com/office/drawing/2014/main" id="{27434D99-1CE6-4843-91BE-45BDF09F57A7}"/>
              </a:ext>
            </a:extLst>
          </p:cNvPr>
          <p:cNvGrpSpPr/>
          <p:nvPr/>
        </p:nvGrpSpPr>
        <p:grpSpPr>
          <a:xfrm>
            <a:off x="1387286" y="4515952"/>
            <a:ext cx="10436246" cy="880597"/>
            <a:chOff x="1526400" y="4536707"/>
            <a:chExt cx="8221971" cy="693635"/>
          </a:xfrm>
        </p:grpSpPr>
        <p:sp>
          <p:nvSpPr>
            <p:cNvPr id="16" name="Rectangle: Rounded Corners 43">
              <a:extLst>
                <a:ext uri="{FF2B5EF4-FFF2-40B4-BE49-F238E27FC236}">
                  <a16:creationId xmlns:a16="http://schemas.microsoft.com/office/drawing/2014/main" id="{3D59C57E-DBEA-45D5-9C96-D16DD2AFC74E}"/>
                </a:ext>
              </a:extLst>
            </p:cNvPr>
            <p:cNvSpPr/>
            <p:nvPr/>
          </p:nvSpPr>
          <p:spPr>
            <a:xfrm>
              <a:off x="1532497" y="4536707"/>
              <a:ext cx="8215874" cy="693635"/>
            </a:xfrm>
            <a:custGeom>
              <a:avLst/>
              <a:gdLst>
                <a:gd name="connsiteX0" fmla="*/ 0 w 10428507"/>
                <a:gd name="connsiteY0" fmla="*/ 146769 h 880597"/>
                <a:gd name="connsiteX1" fmla="*/ 146769 w 10428507"/>
                <a:gd name="connsiteY1" fmla="*/ 0 h 880597"/>
                <a:gd name="connsiteX2" fmla="*/ 540244 w 10428507"/>
                <a:gd name="connsiteY2" fmla="*/ 0 h 880597"/>
                <a:gd name="connsiteX3" fmla="*/ 933720 w 10428507"/>
                <a:gd name="connsiteY3" fmla="*/ 0 h 880597"/>
                <a:gd name="connsiteX4" fmla="*/ 1631244 w 10428507"/>
                <a:gd name="connsiteY4" fmla="*/ 0 h 880597"/>
                <a:gd name="connsiteX5" fmla="*/ 1923369 w 10428507"/>
                <a:gd name="connsiteY5" fmla="*/ 0 h 880597"/>
                <a:gd name="connsiteX6" fmla="*/ 2418194 w 10428507"/>
                <a:gd name="connsiteY6" fmla="*/ 0 h 880597"/>
                <a:gd name="connsiteX7" fmla="*/ 2811670 w 10428507"/>
                <a:gd name="connsiteY7" fmla="*/ 0 h 880597"/>
                <a:gd name="connsiteX8" fmla="*/ 3306495 w 10428507"/>
                <a:gd name="connsiteY8" fmla="*/ 0 h 880597"/>
                <a:gd name="connsiteX9" fmla="*/ 3699970 w 10428507"/>
                <a:gd name="connsiteY9" fmla="*/ 0 h 880597"/>
                <a:gd name="connsiteX10" fmla="*/ 4296145 w 10428507"/>
                <a:gd name="connsiteY10" fmla="*/ 0 h 880597"/>
                <a:gd name="connsiteX11" fmla="*/ 4689620 w 10428507"/>
                <a:gd name="connsiteY11" fmla="*/ 0 h 880597"/>
                <a:gd name="connsiteX12" fmla="*/ 5184445 w 10428507"/>
                <a:gd name="connsiteY12" fmla="*/ 0 h 880597"/>
                <a:gd name="connsiteX13" fmla="*/ 5780619 w 10428507"/>
                <a:gd name="connsiteY13" fmla="*/ 0 h 880597"/>
                <a:gd name="connsiteX14" fmla="*/ 6376794 w 10428507"/>
                <a:gd name="connsiteY14" fmla="*/ 0 h 880597"/>
                <a:gd name="connsiteX15" fmla="*/ 7175668 w 10428507"/>
                <a:gd name="connsiteY15" fmla="*/ 0 h 880597"/>
                <a:gd name="connsiteX16" fmla="*/ 7873192 w 10428507"/>
                <a:gd name="connsiteY16" fmla="*/ 0 h 880597"/>
                <a:gd name="connsiteX17" fmla="*/ 8165318 w 10428507"/>
                <a:gd name="connsiteY17" fmla="*/ 0 h 880597"/>
                <a:gd name="connsiteX18" fmla="*/ 8964192 w 10428507"/>
                <a:gd name="connsiteY18" fmla="*/ 0 h 880597"/>
                <a:gd name="connsiteX19" fmla="*/ 9763066 w 10428507"/>
                <a:gd name="connsiteY19" fmla="*/ 0 h 880597"/>
                <a:gd name="connsiteX20" fmla="*/ 10281738 w 10428507"/>
                <a:gd name="connsiteY20" fmla="*/ 0 h 880597"/>
                <a:gd name="connsiteX21" fmla="*/ 10428507 w 10428507"/>
                <a:gd name="connsiteY21" fmla="*/ 146769 h 880597"/>
                <a:gd name="connsiteX22" fmla="*/ 10428507 w 10428507"/>
                <a:gd name="connsiteY22" fmla="*/ 733828 h 880597"/>
                <a:gd name="connsiteX23" fmla="*/ 10281738 w 10428507"/>
                <a:gd name="connsiteY23" fmla="*/ 880597 h 880597"/>
                <a:gd name="connsiteX24" fmla="*/ 9584214 w 10428507"/>
                <a:gd name="connsiteY24" fmla="*/ 880597 h 880597"/>
                <a:gd name="connsiteX25" fmla="*/ 8785340 w 10428507"/>
                <a:gd name="connsiteY25" fmla="*/ 880597 h 880597"/>
                <a:gd name="connsiteX26" fmla="*/ 8189165 w 10428507"/>
                <a:gd name="connsiteY26" fmla="*/ 880597 h 880597"/>
                <a:gd name="connsiteX27" fmla="*/ 7491641 w 10428507"/>
                <a:gd name="connsiteY27" fmla="*/ 880597 h 880597"/>
                <a:gd name="connsiteX28" fmla="*/ 6996816 w 10428507"/>
                <a:gd name="connsiteY28" fmla="*/ 880597 h 880597"/>
                <a:gd name="connsiteX29" fmla="*/ 6704690 w 10428507"/>
                <a:gd name="connsiteY29" fmla="*/ 880597 h 880597"/>
                <a:gd name="connsiteX30" fmla="*/ 6412565 w 10428507"/>
                <a:gd name="connsiteY30" fmla="*/ 880597 h 880597"/>
                <a:gd name="connsiteX31" fmla="*/ 6019089 w 10428507"/>
                <a:gd name="connsiteY31" fmla="*/ 880597 h 880597"/>
                <a:gd name="connsiteX32" fmla="*/ 5625614 w 10428507"/>
                <a:gd name="connsiteY32" fmla="*/ 880597 h 880597"/>
                <a:gd name="connsiteX33" fmla="*/ 5232139 w 10428507"/>
                <a:gd name="connsiteY33" fmla="*/ 880597 h 880597"/>
                <a:gd name="connsiteX34" fmla="*/ 4433265 w 10428507"/>
                <a:gd name="connsiteY34" fmla="*/ 880597 h 880597"/>
                <a:gd name="connsiteX35" fmla="*/ 3735740 w 10428507"/>
                <a:gd name="connsiteY35" fmla="*/ 880597 h 880597"/>
                <a:gd name="connsiteX36" fmla="*/ 3240915 w 10428507"/>
                <a:gd name="connsiteY36" fmla="*/ 880597 h 880597"/>
                <a:gd name="connsiteX37" fmla="*/ 2746090 w 10428507"/>
                <a:gd name="connsiteY37" fmla="*/ 880597 h 880597"/>
                <a:gd name="connsiteX38" fmla="*/ 2453965 w 10428507"/>
                <a:gd name="connsiteY38" fmla="*/ 880597 h 880597"/>
                <a:gd name="connsiteX39" fmla="*/ 1756441 w 10428507"/>
                <a:gd name="connsiteY39" fmla="*/ 880597 h 880597"/>
                <a:gd name="connsiteX40" fmla="*/ 1058916 w 10428507"/>
                <a:gd name="connsiteY40" fmla="*/ 880597 h 880597"/>
                <a:gd name="connsiteX41" fmla="*/ 146769 w 10428507"/>
                <a:gd name="connsiteY41" fmla="*/ 880597 h 880597"/>
                <a:gd name="connsiteX42" fmla="*/ 0 w 10428507"/>
                <a:gd name="connsiteY42" fmla="*/ 733828 h 880597"/>
                <a:gd name="connsiteX43" fmla="*/ 0 w 10428507"/>
                <a:gd name="connsiteY43" fmla="*/ 146769 h 88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428507" h="880597" fill="none" extrusionOk="0">
                  <a:moveTo>
                    <a:pt x="0" y="146769"/>
                  </a:moveTo>
                  <a:cubicBezTo>
                    <a:pt x="9116" y="73598"/>
                    <a:pt x="65716" y="-3968"/>
                    <a:pt x="146769" y="0"/>
                  </a:cubicBezTo>
                  <a:cubicBezTo>
                    <a:pt x="283022" y="-10548"/>
                    <a:pt x="346139" y="26159"/>
                    <a:pt x="540244" y="0"/>
                  </a:cubicBezTo>
                  <a:cubicBezTo>
                    <a:pt x="734349" y="-26159"/>
                    <a:pt x="817066" y="2925"/>
                    <a:pt x="933720" y="0"/>
                  </a:cubicBezTo>
                  <a:cubicBezTo>
                    <a:pt x="1050374" y="-2925"/>
                    <a:pt x="1342163" y="44549"/>
                    <a:pt x="1631244" y="0"/>
                  </a:cubicBezTo>
                  <a:cubicBezTo>
                    <a:pt x="1920325" y="-44549"/>
                    <a:pt x="1833410" y="17947"/>
                    <a:pt x="1923369" y="0"/>
                  </a:cubicBezTo>
                  <a:cubicBezTo>
                    <a:pt x="2013328" y="-17947"/>
                    <a:pt x="2240147" y="10462"/>
                    <a:pt x="2418194" y="0"/>
                  </a:cubicBezTo>
                  <a:cubicBezTo>
                    <a:pt x="2596241" y="-10462"/>
                    <a:pt x="2715375" y="32230"/>
                    <a:pt x="2811670" y="0"/>
                  </a:cubicBezTo>
                  <a:cubicBezTo>
                    <a:pt x="2907965" y="-32230"/>
                    <a:pt x="3079765" y="36148"/>
                    <a:pt x="3306495" y="0"/>
                  </a:cubicBezTo>
                  <a:cubicBezTo>
                    <a:pt x="3533225" y="-36148"/>
                    <a:pt x="3516381" y="37242"/>
                    <a:pt x="3699970" y="0"/>
                  </a:cubicBezTo>
                  <a:cubicBezTo>
                    <a:pt x="3883559" y="-37242"/>
                    <a:pt x="4115691" y="5028"/>
                    <a:pt x="4296145" y="0"/>
                  </a:cubicBezTo>
                  <a:cubicBezTo>
                    <a:pt x="4476600" y="-5028"/>
                    <a:pt x="4529611" y="32624"/>
                    <a:pt x="4689620" y="0"/>
                  </a:cubicBezTo>
                  <a:cubicBezTo>
                    <a:pt x="4849629" y="-32624"/>
                    <a:pt x="4993080" y="19065"/>
                    <a:pt x="5184445" y="0"/>
                  </a:cubicBezTo>
                  <a:cubicBezTo>
                    <a:pt x="5375810" y="-19065"/>
                    <a:pt x="5652723" y="48222"/>
                    <a:pt x="5780619" y="0"/>
                  </a:cubicBezTo>
                  <a:cubicBezTo>
                    <a:pt x="5908515" y="-48222"/>
                    <a:pt x="6251294" y="47980"/>
                    <a:pt x="6376794" y="0"/>
                  </a:cubicBezTo>
                  <a:cubicBezTo>
                    <a:pt x="6502295" y="-47980"/>
                    <a:pt x="6897183" y="73811"/>
                    <a:pt x="7175668" y="0"/>
                  </a:cubicBezTo>
                  <a:cubicBezTo>
                    <a:pt x="7454153" y="-73811"/>
                    <a:pt x="7606068" y="82113"/>
                    <a:pt x="7873192" y="0"/>
                  </a:cubicBezTo>
                  <a:cubicBezTo>
                    <a:pt x="8140316" y="-82113"/>
                    <a:pt x="8093454" y="20025"/>
                    <a:pt x="8165318" y="0"/>
                  </a:cubicBezTo>
                  <a:cubicBezTo>
                    <a:pt x="8237182" y="-20025"/>
                    <a:pt x="8791322" y="91642"/>
                    <a:pt x="8964192" y="0"/>
                  </a:cubicBezTo>
                  <a:cubicBezTo>
                    <a:pt x="9137062" y="-91642"/>
                    <a:pt x="9550371" y="20634"/>
                    <a:pt x="9763066" y="0"/>
                  </a:cubicBezTo>
                  <a:cubicBezTo>
                    <a:pt x="9975761" y="-20634"/>
                    <a:pt x="10076471" y="1283"/>
                    <a:pt x="10281738" y="0"/>
                  </a:cubicBezTo>
                  <a:cubicBezTo>
                    <a:pt x="10371791" y="-2268"/>
                    <a:pt x="10445640" y="53453"/>
                    <a:pt x="10428507" y="146769"/>
                  </a:cubicBezTo>
                  <a:cubicBezTo>
                    <a:pt x="10431946" y="373311"/>
                    <a:pt x="10374883" y="505338"/>
                    <a:pt x="10428507" y="733828"/>
                  </a:cubicBezTo>
                  <a:cubicBezTo>
                    <a:pt x="10408301" y="818317"/>
                    <a:pt x="10358384" y="897819"/>
                    <a:pt x="10281738" y="880597"/>
                  </a:cubicBezTo>
                  <a:cubicBezTo>
                    <a:pt x="10005880" y="938048"/>
                    <a:pt x="9910135" y="808426"/>
                    <a:pt x="9584214" y="880597"/>
                  </a:cubicBezTo>
                  <a:cubicBezTo>
                    <a:pt x="9258293" y="952768"/>
                    <a:pt x="9020555" y="831621"/>
                    <a:pt x="8785340" y="880597"/>
                  </a:cubicBezTo>
                  <a:cubicBezTo>
                    <a:pt x="8550125" y="929573"/>
                    <a:pt x="8368825" y="817960"/>
                    <a:pt x="8189165" y="880597"/>
                  </a:cubicBezTo>
                  <a:cubicBezTo>
                    <a:pt x="8009505" y="943234"/>
                    <a:pt x="7789914" y="868080"/>
                    <a:pt x="7491641" y="880597"/>
                  </a:cubicBezTo>
                  <a:cubicBezTo>
                    <a:pt x="7193368" y="893114"/>
                    <a:pt x="7163277" y="831410"/>
                    <a:pt x="6996816" y="880597"/>
                  </a:cubicBezTo>
                  <a:cubicBezTo>
                    <a:pt x="6830355" y="929784"/>
                    <a:pt x="6775582" y="869191"/>
                    <a:pt x="6704690" y="880597"/>
                  </a:cubicBezTo>
                  <a:cubicBezTo>
                    <a:pt x="6633798" y="892003"/>
                    <a:pt x="6488555" y="867542"/>
                    <a:pt x="6412565" y="880597"/>
                  </a:cubicBezTo>
                  <a:cubicBezTo>
                    <a:pt x="6336575" y="893652"/>
                    <a:pt x="6161202" y="857926"/>
                    <a:pt x="6019089" y="880597"/>
                  </a:cubicBezTo>
                  <a:cubicBezTo>
                    <a:pt x="5876976" y="903268"/>
                    <a:pt x="5715461" y="837293"/>
                    <a:pt x="5625614" y="880597"/>
                  </a:cubicBezTo>
                  <a:cubicBezTo>
                    <a:pt x="5535767" y="923901"/>
                    <a:pt x="5398766" y="875946"/>
                    <a:pt x="5232139" y="880597"/>
                  </a:cubicBezTo>
                  <a:cubicBezTo>
                    <a:pt x="5065513" y="885248"/>
                    <a:pt x="4676322" y="813227"/>
                    <a:pt x="4433265" y="880597"/>
                  </a:cubicBezTo>
                  <a:cubicBezTo>
                    <a:pt x="4190208" y="947967"/>
                    <a:pt x="3937626" y="826375"/>
                    <a:pt x="3735740" y="880597"/>
                  </a:cubicBezTo>
                  <a:cubicBezTo>
                    <a:pt x="3533854" y="934819"/>
                    <a:pt x="3359297" y="845233"/>
                    <a:pt x="3240915" y="880597"/>
                  </a:cubicBezTo>
                  <a:cubicBezTo>
                    <a:pt x="3122534" y="915961"/>
                    <a:pt x="2868607" y="875755"/>
                    <a:pt x="2746090" y="880597"/>
                  </a:cubicBezTo>
                  <a:cubicBezTo>
                    <a:pt x="2623573" y="885439"/>
                    <a:pt x="2522164" y="872838"/>
                    <a:pt x="2453965" y="880597"/>
                  </a:cubicBezTo>
                  <a:cubicBezTo>
                    <a:pt x="2385767" y="888356"/>
                    <a:pt x="1958669" y="855495"/>
                    <a:pt x="1756441" y="880597"/>
                  </a:cubicBezTo>
                  <a:cubicBezTo>
                    <a:pt x="1554213" y="905699"/>
                    <a:pt x="1334019" y="823808"/>
                    <a:pt x="1058916" y="880597"/>
                  </a:cubicBezTo>
                  <a:cubicBezTo>
                    <a:pt x="783813" y="937386"/>
                    <a:pt x="508599" y="772239"/>
                    <a:pt x="146769" y="880597"/>
                  </a:cubicBezTo>
                  <a:cubicBezTo>
                    <a:pt x="56890" y="867052"/>
                    <a:pt x="18538" y="800526"/>
                    <a:pt x="0" y="733828"/>
                  </a:cubicBezTo>
                  <a:cubicBezTo>
                    <a:pt x="-36979" y="571089"/>
                    <a:pt x="38711" y="277403"/>
                    <a:pt x="0" y="146769"/>
                  </a:cubicBezTo>
                  <a:close/>
                </a:path>
                <a:path w="10428507" h="880597" stroke="0" extrusionOk="0">
                  <a:moveTo>
                    <a:pt x="0" y="146769"/>
                  </a:moveTo>
                  <a:cubicBezTo>
                    <a:pt x="-1893" y="65152"/>
                    <a:pt x="80565" y="11308"/>
                    <a:pt x="146769" y="0"/>
                  </a:cubicBezTo>
                  <a:cubicBezTo>
                    <a:pt x="395867" y="-67757"/>
                    <a:pt x="661368" y="22266"/>
                    <a:pt x="844293" y="0"/>
                  </a:cubicBezTo>
                  <a:cubicBezTo>
                    <a:pt x="1027218" y="-22266"/>
                    <a:pt x="1311608" y="12785"/>
                    <a:pt x="1541818" y="0"/>
                  </a:cubicBezTo>
                  <a:cubicBezTo>
                    <a:pt x="1772028" y="-12785"/>
                    <a:pt x="1971929" y="54900"/>
                    <a:pt x="2239342" y="0"/>
                  </a:cubicBezTo>
                  <a:cubicBezTo>
                    <a:pt x="2506755" y="-54900"/>
                    <a:pt x="2835071" y="3386"/>
                    <a:pt x="3038216" y="0"/>
                  </a:cubicBezTo>
                  <a:cubicBezTo>
                    <a:pt x="3241361" y="-3386"/>
                    <a:pt x="3333875" y="37698"/>
                    <a:pt x="3431691" y="0"/>
                  </a:cubicBezTo>
                  <a:cubicBezTo>
                    <a:pt x="3529508" y="-37698"/>
                    <a:pt x="3792584" y="27210"/>
                    <a:pt x="4027866" y="0"/>
                  </a:cubicBezTo>
                  <a:cubicBezTo>
                    <a:pt x="4263149" y="-27210"/>
                    <a:pt x="4309555" y="5404"/>
                    <a:pt x="4522691" y="0"/>
                  </a:cubicBezTo>
                  <a:cubicBezTo>
                    <a:pt x="4735827" y="-5404"/>
                    <a:pt x="4803184" y="22053"/>
                    <a:pt x="4916166" y="0"/>
                  </a:cubicBezTo>
                  <a:cubicBezTo>
                    <a:pt x="5029149" y="-22053"/>
                    <a:pt x="5359578" y="13583"/>
                    <a:pt x="5613691" y="0"/>
                  </a:cubicBezTo>
                  <a:cubicBezTo>
                    <a:pt x="5867804" y="-13583"/>
                    <a:pt x="5784702" y="12912"/>
                    <a:pt x="5905816" y="0"/>
                  </a:cubicBezTo>
                  <a:cubicBezTo>
                    <a:pt x="6026931" y="-12912"/>
                    <a:pt x="6073628" y="10518"/>
                    <a:pt x="6197942" y="0"/>
                  </a:cubicBezTo>
                  <a:cubicBezTo>
                    <a:pt x="6322256" y="-10518"/>
                    <a:pt x="6682593" y="34317"/>
                    <a:pt x="6895466" y="0"/>
                  </a:cubicBezTo>
                  <a:cubicBezTo>
                    <a:pt x="7108339" y="-34317"/>
                    <a:pt x="7201662" y="17904"/>
                    <a:pt x="7288941" y="0"/>
                  </a:cubicBezTo>
                  <a:cubicBezTo>
                    <a:pt x="7376221" y="-17904"/>
                    <a:pt x="7602060" y="18846"/>
                    <a:pt x="7682417" y="0"/>
                  </a:cubicBezTo>
                  <a:cubicBezTo>
                    <a:pt x="7762774" y="-18846"/>
                    <a:pt x="8161952" y="29260"/>
                    <a:pt x="8481291" y="0"/>
                  </a:cubicBezTo>
                  <a:cubicBezTo>
                    <a:pt x="8800630" y="-29260"/>
                    <a:pt x="8953377" y="50709"/>
                    <a:pt x="9280165" y="0"/>
                  </a:cubicBezTo>
                  <a:cubicBezTo>
                    <a:pt x="9606953" y="-50709"/>
                    <a:pt x="9794284" y="109530"/>
                    <a:pt x="10281738" y="0"/>
                  </a:cubicBezTo>
                  <a:cubicBezTo>
                    <a:pt x="10363755" y="-6763"/>
                    <a:pt x="10431828" y="73575"/>
                    <a:pt x="10428507" y="146769"/>
                  </a:cubicBezTo>
                  <a:cubicBezTo>
                    <a:pt x="10448161" y="387889"/>
                    <a:pt x="10383994" y="450246"/>
                    <a:pt x="10428507" y="733828"/>
                  </a:cubicBezTo>
                  <a:cubicBezTo>
                    <a:pt x="10429271" y="811694"/>
                    <a:pt x="10346675" y="870411"/>
                    <a:pt x="10281738" y="880597"/>
                  </a:cubicBezTo>
                  <a:cubicBezTo>
                    <a:pt x="9983546" y="949382"/>
                    <a:pt x="9870750" y="865771"/>
                    <a:pt x="9584214" y="880597"/>
                  </a:cubicBezTo>
                  <a:cubicBezTo>
                    <a:pt x="9297678" y="895423"/>
                    <a:pt x="9158052" y="820370"/>
                    <a:pt x="8988039" y="880597"/>
                  </a:cubicBezTo>
                  <a:cubicBezTo>
                    <a:pt x="8818026" y="940824"/>
                    <a:pt x="8756332" y="870250"/>
                    <a:pt x="8695913" y="880597"/>
                  </a:cubicBezTo>
                  <a:cubicBezTo>
                    <a:pt x="8635494" y="890944"/>
                    <a:pt x="8424561" y="866590"/>
                    <a:pt x="8302438" y="880597"/>
                  </a:cubicBezTo>
                  <a:cubicBezTo>
                    <a:pt x="8180316" y="894604"/>
                    <a:pt x="8069320" y="863986"/>
                    <a:pt x="8010313" y="880597"/>
                  </a:cubicBezTo>
                  <a:cubicBezTo>
                    <a:pt x="7951306" y="897208"/>
                    <a:pt x="7754813" y="836188"/>
                    <a:pt x="7616837" y="880597"/>
                  </a:cubicBezTo>
                  <a:cubicBezTo>
                    <a:pt x="7478861" y="925006"/>
                    <a:pt x="7127442" y="835704"/>
                    <a:pt x="6919313" y="880597"/>
                  </a:cubicBezTo>
                  <a:cubicBezTo>
                    <a:pt x="6711184" y="925490"/>
                    <a:pt x="6682991" y="858304"/>
                    <a:pt x="6525838" y="880597"/>
                  </a:cubicBezTo>
                  <a:cubicBezTo>
                    <a:pt x="6368685" y="902890"/>
                    <a:pt x="6101216" y="870897"/>
                    <a:pt x="5929663" y="880597"/>
                  </a:cubicBezTo>
                  <a:cubicBezTo>
                    <a:pt x="5758111" y="890297"/>
                    <a:pt x="5583946" y="867933"/>
                    <a:pt x="5434838" y="880597"/>
                  </a:cubicBezTo>
                  <a:cubicBezTo>
                    <a:pt x="5285730" y="893261"/>
                    <a:pt x="5134009" y="870916"/>
                    <a:pt x="5041363" y="880597"/>
                  </a:cubicBezTo>
                  <a:cubicBezTo>
                    <a:pt x="4948717" y="890278"/>
                    <a:pt x="4489842" y="805788"/>
                    <a:pt x="4242489" y="880597"/>
                  </a:cubicBezTo>
                  <a:cubicBezTo>
                    <a:pt x="3995136" y="955406"/>
                    <a:pt x="3957238" y="870679"/>
                    <a:pt x="3849014" y="880597"/>
                  </a:cubicBezTo>
                  <a:cubicBezTo>
                    <a:pt x="3740790" y="890515"/>
                    <a:pt x="3480889" y="808429"/>
                    <a:pt x="3151489" y="880597"/>
                  </a:cubicBezTo>
                  <a:cubicBezTo>
                    <a:pt x="2822089" y="952765"/>
                    <a:pt x="2879025" y="849487"/>
                    <a:pt x="2758014" y="880597"/>
                  </a:cubicBezTo>
                  <a:cubicBezTo>
                    <a:pt x="2637004" y="911707"/>
                    <a:pt x="2529870" y="873820"/>
                    <a:pt x="2364539" y="880597"/>
                  </a:cubicBezTo>
                  <a:cubicBezTo>
                    <a:pt x="2199209" y="887374"/>
                    <a:pt x="1936444" y="821718"/>
                    <a:pt x="1565665" y="880597"/>
                  </a:cubicBezTo>
                  <a:cubicBezTo>
                    <a:pt x="1194886" y="939476"/>
                    <a:pt x="1131495" y="810884"/>
                    <a:pt x="868140" y="880597"/>
                  </a:cubicBezTo>
                  <a:cubicBezTo>
                    <a:pt x="604786" y="950310"/>
                    <a:pt x="331303" y="840482"/>
                    <a:pt x="146769" y="880597"/>
                  </a:cubicBezTo>
                  <a:cubicBezTo>
                    <a:pt x="47223" y="887765"/>
                    <a:pt x="9763" y="835993"/>
                    <a:pt x="0" y="733828"/>
                  </a:cubicBezTo>
                  <a:cubicBezTo>
                    <a:pt x="-36747" y="542334"/>
                    <a:pt x="63626" y="371027"/>
                    <a:pt x="0" y="146769"/>
                  </a:cubicBezTo>
                  <a:close/>
                </a:path>
              </a:pathLst>
            </a:custGeom>
            <a:solidFill>
              <a:srgbClr val="FD7F77">
                <a:lumMod val="20000"/>
                <a:lumOff val="80000"/>
              </a:srgbClr>
            </a:solidFill>
            <a:ln w="12700" cap="flat" cmpd="sng" algn="ctr">
              <a:solidFill>
                <a:srgbClr val="FD7F77"/>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Rectangle 16">
              <a:extLst>
                <a:ext uri="{FF2B5EF4-FFF2-40B4-BE49-F238E27FC236}">
                  <a16:creationId xmlns:a16="http://schemas.microsoft.com/office/drawing/2014/main" id="{08B7466A-2B1C-4EC1-A847-56BA57E7907F}"/>
                </a:ext>
              </a:extLst>
            </p:cNvPr>
            <p:cNvSpPr/>
            <p:nvPr/>
          </p:nvSpPr>
          <p:spPr>
            <a:xfrm>
              <a:off x="1526400" y="4646940"/>
              <a:ext cx="8103315" cy="41213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Theo em, bạn nhỏ có tình cảm như thế nào với cô giáo?</a:t>
              </a:r>
              <a:endParaRPr kumimoji="0" lang="vi-VN" sz="28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9" name="Picture 18">
            <a:extLst>
              <a:ext uri="{FF2B5EF4-FFF2-40B4-BE49-F238E27FC236}">
                <a16:creationId xmlns:a16="http://schemas.microsoft.com/office/drawing/2014/main" id="{ACF452CD-76D3-4B80-B382-2C08DFF413F8}"/>
              </a:ext>
            </a:extLst>
          </p:cNvPr>
          <p:cNvPicPr>
            <a:picLocks noChangeAspect="1"/>
          </p:cNvPicPr>
          <p:nvPr/>
        </p:nvPicPr>
        <p:blipFill rotWithShape="1">
          <a:blip r:embed="rId3">
            <a:extLst>
              <a:ext uri="{28A0092B-C50C-407E-A947-70E740481C1C}">
                <a14:useLocalDpi xmlns:a14="http://schemas.microsoft.com/office/drawing/2010/main" val="0"/>
              </a:ext>
            </a:extLst>
          </a:blip>
          <a:srcRect l="9403" t="9783" r="78299" b="63042"/>
          <a:stretch/>
        </p:blipFill>
        <p:spPr>
          <a:xfrm>
            <a:off x="760291" y="1396227"/>
            <a:ext cx="333982" cy="737992"/>
          </a:xfrm>
          <a:prstGeom prst="rect">
            <a:avLst/>
          </a:prstGeom>
        </p:spPr>
      </p:pic>
      <p:pic>
        <p:nvPicPr>
          <p:cNvPr id="20" name="Picture 19">
            <a:extLst>
              <a:ext uri="{FF2B5EF4-FFF2-40B4-BE49-F238E27FC236}">
                <a16:creationId xmlns:a16="http://schemas.microsoft.com/office/drawing/2014/main" id="{93A9B9C8-D9EC-4232-80D8-E6C05BEF8727}"/>
              </a:ext>
            </a:extLst>
          </p:cNvPr>
          <p:cNvPicPr>
            <a:picLocks noChangeAspect="1"/>
          </p:cNvPicPr>
          <p:nvPr/>
        </p:nvPicPr>
        <p:blipFill rotWithShape="1">
          <a:blip r:embed="rId3">
            <a:extLst>
              <a:ext uri="{28A0092B-C50C-407E-A947-70E740481C1C}">
                <a14:useLocalDpi xmlns:a14="http://schemas.microsoft.com/office/drawing/2010/main" val="0"/>
              </a:ext>
            </a:extLst>
          </a:blip>
          <a:srcRect l="25018" t="9783" r="54347" b="63042"/>
          <a:stretch/>
        </p:blipFill>
        <p:spPr>
          <a:xfrm>
            <a:off x="713534" y="2286130"/>
            <a:ext cx="560378" cy="737992"/>
          </a:xfrm>
          <a:prstGeom prst="rect">
            <a:avLst/>
          </a:prstGeom>
        </p:spPr>
      </p:pic>
      <p:pic>
        <p:nvPicPr>
          <p:cNvPr id="21" name="Picture 20">
            <a:extLst>
              <a:ext uri="{FF2B5EF4-FFF2-40B4-BE49-F238E27FC236}">
                <a16:creationId xmlns:a16="http://schemas.microsoft.com/office/drawing/2014/main" id="{3799BB78-D255-4046-99B6-0ABC12E56DFF}"/>
              </a:ext>
            </a:extLst>
          </p:cNvPr>
          <p:cNvPicPr>
            <a:picLocks noChangeAspect="1"/>
          </p:cNvPicPr>
          <p:nvPr/>
        </p:nvPicPr>
        <p:blipFill rotWithShape="1">
          <a:blip r:embed="rId3">
            <a:extLst>
              <a:ext uri="{28A0092B-C50C-407E-A947-70E740481C1C}">
                <a14:useLocalDpi xmlns:a14="http://schemas.microsoft.com/office/drawing/2010/main" val="0"/>
              </a:ext>
            </a:extLst>
          </a:blip>
          <a:srcRect l="48276" t="9436" r="31089" b="63389"/>
          <a:stretch/>
        </p:blipFill>
        <p:spPr>
          <a:xfrm>
            <a:off x="703723" y="3401041"/>
            <a:ext cx="560378" cy="737992"/>
          </a:xfrm>
          <a:prstGeom prst="rect">
            <a:avLst/>
          </a:prstGeom>
        </p:spPr>
      </p:pic>
      <p:pic>
        <p:nvPicPr>
          <p:cNvPr id="22" name="Picture 21">
            <a:extLst>
              <a:ext uri="{FF2B5EF4-FFF2-40B4-BE49-F238E27FC236}">
                <a16:creationId xmlns:a16="http://schemas.microsoft.com/office/drawing/2014/main" id="{8D1AA61F-6D94-4A23-984F-D3488E25D79B}"/>
              </a:ext>
            </a:extLst>
          </p:cNvPr>
          <p:cNvPicPr>
            <a:picLocks noChangeAspect="1"/>
          </p:cNvPicPr>
          <p:nvPr/>
        </p:nvPicPr>
        <p:blipFill rotWithShape="1">
          <a:blip r:embed="rId3">
            <a:extLst>
              <a:ext uri="{28A0092B-C50C-407E-A947-70E740481C1C}">
                <a14:useLocalDpi xmlns:a14="http://schemas.microsoft.com/office/drawing/2010/main" val="0"/>
              </a:ext>
            </a:extLst>
          </a:blip>
          <a:srcRect l="69451" t="8047" r="9914" b="64778"/>
          <a:stretch/>
        </p:blipFill>
        <p:spPr>
          <a:xfrm>
            <a:off x="696231" y="4515952"/>
            <a:ext cx="560378" cy="737992"/>
          </a:xfrm>
          <a:prstGeom prst="rect">
            <a:avLst/>
          </a:prstGeom>
        </p:spPr>
      </p:pic>
      <p:sp>
        <p:nvSpPr>
          <p:cNvPr id="23" name="Freeform 197">
            <a:extLst>
              <a:ext uri="{FF2B5EF4-FFF2-40B4-BE49-F238E27FC236}">
                <a16:creationId xmlns:a16="http://schemas.microsoft.com/office/drawing/2014/main" id="{DB9824A2-C434-40D9-898C-E0C812997129}"/>
              </a:ext>
            </a:extLst>
          </p:cNvPr>
          <p:cNvSpPr>
            <a:spLocks noEditPoints="1"/>
          </p:cNvSpPr>
          <p:nvPr/>
        </p:nvSpPr>
        <p:spPr bwMode="auto">
          <a:xfrm>
            <a:off x="4100345" y="-417297"/>
            <a:ext cx="4400694" cy="1460827"/>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rgbClr val="FD7F77"/>
          </a:solidFill>
          <a:ln>
            <a:noFill/>
          </a:ln>
        </p:spPr>
        <p:txBody>
          <a:bodyPr vert="horz" wrap="square" lIns="91440" tIns="45720" rIns="91440" bIns="45720" numCol="1" anchor="t" anchorCtr="0" compatLnSpc="1"/>
          <a:lstStyle/>
          <a:p>
            <a:pPr>
              <a:defRPr/>
            </a:pPr>
            <a:endParaRPr lang="zh-CN" alt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Picture 23" descr="Logo&#10;&#10;Description automatically generated">
            <a:extLst>
              <a:ext uri="{FF2B5EF4-FFF2-40B4-BE49-F238E27FC236}">
                <a16:creationId xmlns:a16="http://schemas.microsoft.com/office/drawing/2014/main" id="{1DB2449F-5F18-432D-9FF7-800C8423B73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35567" y="5450936"/>
            <a:ext cx="1116312" cy="1116312"/>
          </a:xfrm>
          <a:prstGeom prst="rect">
            <a:avLst/>
          </a:prstGeom>
        </p:spPr>
      </p:pic>
      <p:grpSp>
        <p:nvGrpSpPr>
          <p:cNvPr id="25" name="Group 24">
            <a:extLst>
              <a:ext uri="{FF2B5EF4-FFF2-40B4-BE49-F238E27FC236}">
                <a16:creationId xmlns:a16="http://schemas.microsoft.com/office/drawing/2014/main" id="{A92E17E8-006A-4D65-B96A-0758742ABB29}"/>
              </a:ext>
            </a:extLst>
          </p:cNvPr>
          <p:cNvGrpSpPr/>
          <p:nvPr/>
        </p:nvGrpSpPr>
        <p:grpSpPr>
          <a:xfrm>
            <a:off x="1387286" y="5568789"/>
            <a:ext cx="10435367" cy="958574"/>
            <a:chOff x="1526400" y="4536707"/>
            <a:chExt cx="8221971" cy="755057"/>
          </a:xfrm>
        </p:grpSpPr>
        <p:sp>
          <p:nvSpPr>
            <p:cNvPr id="26" name="Rectangle: Rounded Corners 43">
              <a:extLst>
                <a:ext uri="{FF2B5EF4-FFF2-40B4-BE49-F238E27FC236}">
                  <a16:creationId xmlns:a16="http://schemas.microsoft.com/office/drawing/2014/main" id="{83231C96-503A-49F7-955B-C485A16BD4B8}"/>
                </a:ext>
              </a:extLst>
            </p:cNvPr>
            <p:cNvSpPr/>
            <p:nvPr/>
          </p:nvSpPr>
          <p:spPr>
            <a:xfrm>
              <a:off x="1532497" y="4536707"/>
              <a:ext cx="8215874" cy="693635"/>
            </a:xfrm>
            <a:custGeom>
              <a:avLst/>
              <a:gdLst>
                <a:gd name="connsiteX0" fmla="*/ 0 w 10427629"/>
                <a:gd name="connsiteY0" fmla="*/ 146769 h 880597"/>
                <a:gd name="connsiteX1" fmla="*/ 146769 w 10427629"/>
                <a:gd name="connsiteY1" fmla="*/ 0 h 880597"/>
                <a:gd name="connsiteX2" fmla="*/ 540210 w 10427629"/>
                <a:gd name="connsiteY2" fmla="*/ 0 h 880597"/>
                <a:gd name="connsiteX3" fmla="*/ 933651 w 10427629"/>
                <a:gd name="connsiteY3" fmla="*/ 0 h 880597"/>
                <a:gd name="connsiteX4" fmla="*/ 1631115 w 10427629"/>
                <a:gd name="connsiteY4" fmla="*/ 0 h 880597"/>
                <a:gd name="connsiteX5" fmla="*/ 1923216 w 10427629"/>
                <a:gd name="connsiteY5" fmla="*/ 0 h 880597"/>
                <a:gd name="connsiteX6" fmla="*/ 2417998 w 10427629"/>
                <a:gd name="connsiteY6" fmla="*/ 0 h 880597"/>
                <a:gd name="connsiteX7" fmla="*/ 2811439 w 10427629"/>
                <a:gd name="connsiteY7" fmla="*/ 0 h 880597"/>
                <a:gd name="connsiteX8" fmla="*/ 3306221 w 10427629"/>
                <a:gd name="connsiteY8" fmla="*/ 0 h 880597"/>
                <a:gd name="connsiteX9" fmla="*/ 3699662 w 10427629"/>
                <a:gd name="connsiteY9" fmla="*/ 0 h 880597"/>
                <a:gd name="connsiteX10" fmla="*/ 4295785 w 10427629"/>
                <a:gd name="connsiteY10" fmla="*/ 0 h 880597"/>
                <a:gd name="connsiteX11" fmla="*/ 4689226 w 10427629"/>
                <a:gd name="connsiteY11" fmla="*/ 0 h 880597"/>
                <a:gd name="connsiteX12" fmla="*/ 5184008 w 10427629"/>
                <a:gd name="connsiteY12" fmla="*/ 0 h 880597"/>
                <a:gd name="connsiteX13" fmla="*/ 5780131 w 10427629"/>
                <a:gd name="connsiteY13" fmla="*/ 0 h 880597"/>
                <a:gd name="connsiteX14" fmla="*/ 6376254 w 10427629"/>
                <a:gd name="connsiteY14" fmla="*/ 0 h 880597"/>
                <a:gd name="connsiteX15" fmla="*/ 7175059 w 10427629"/>
                <a:gd name="connsiteY15" fmla="*/ 0 h 880597"/>
                <a:gd name="connsiteX16" fmla="*/ 7872523 w 10427629"/>
                <a:gd name="connsiteY16" fmla="*/ 0 h 880597"/>
                <a:gd name="connsiteX17" fmla="*/ 8164623 w 10427629"/>
                <a:gd name="connsiteY17" fmla="*/ 0 h 880597"/>
                <a:gd name="connsiteX18" fmla="*/ 8963428 w 10427629"/>
                <a:gd name="connsiteY18" fmla="*/ 0 h 880597"/>
                <a:gd name="connsiteX19" fmla="*/ 9762233 w 10427629"/>
                <a:gd name="connsiteY19" fmla="*/ 0 h 880597"/>
                <a:gd name="connsiteX20" fmla="*/ 10280860 w 10427629"/>
                <a:gd name="connsiteY20" fmla="*/ 0 h 880597"/>
                <a:gd name="connsiteX21" fmla="*/ 10427629 w 10427629"/>
                <a:gd name="connsiteY21" fmla="*/ 146769 h 880597"/>
                <a:gd name="connsiteX22" fmla="*/ 10427629 w 10427629"/>
                <a:gd name="connsiteY22" fmla="*/ 733828 h 880597"/>
                <a:gd name="connsiteX23" fmla="*/ 10280860 w 10427629"/>
                <a:gd name="connsiteY23" fmla="*/ 880597 h 880597"/>
                <a:gd name="connsiteX24" fmla="*/ 9583396 w 10427629"/>
                <a:gd name="connsiteY24" fmla="*/ 880597 h 880597"/>
                <a:gd name="connsiteX25" fmla="*/ 8784591 w 10427629"/>
                <a:gd name="connsiteY25" fmla="*/ 880597 h 880597"/>
                <a:gd name="connsiteX26" fmla="*/ 8188468 w 10427629"/>
                <a:gd name="connsiteY26" fmla="*/ 880597 h 880597"/>
                <a:gd name="connsiteX27" fmla="*/ 7491004 w 10427629"/>
                <a:gd name="connsiteY27" fmla="*/ 880597 h 880597"/>
                <a:gd name="connsiteX28" fmla="*/ 6996222 w 10427629"/>
                <a:gd name="connsiteY28" fmla="*/ 880597 h 880597"/>
                <a:gd name="connsiteX29" fmla="*/ 6704122 w 10427629"/>
                <a:gd name="connsiteY29" fmla="*/ 880597 h 880597"/>
                <a:gd name="connsiteX30" fmla="*/ 6412022 w 10427629"/>
                <a:gd name="connsiteY30" fmla="*/ 880597 h 880597"/>
                <a:gd name="connsiteX31" fmla="*/ 6018581 w 10427629"/>
                <a:gd name="connsiteY31" fmla="*/ 880597 h 880597"/>
                <a:gd name="connsiteX32" fmla="*/ 5625139 w 10427629"/>
                <a:gd name="connsiteY32" fmla="*/ 880597 h 880597"/>
                <a:gd name="connsiteX33" fmla="*/ 5231698 w 10427629"/>
                <a:gd name="connsiteY33" fmla="*/ 880597 h 880597"/>
                <a:gd name="connsiteX34" fmla="*/ 4432893 w 10427629"/>
                <a:gd name="connsiteY34" fmla="*/ 880597 h 880597"/>
                <a:gd name="connsiteX35" fmla="*/ 3735429 w 10427629"/>
                <a:gd name="connsiteY35" fmla="*/ 880597 h 880597"/>
                <a:gd name="connsiteX36" fmla="*/ 3240647 w 10427629"/>
                <a:gd name="connsiteY36" fmla="*/ 880597 h 880597"/>
                <a:gd name="connsiteX37" fmla="*/ 2745865 w 10427629"/>
                <a:gd name="connsiteY37" fmla="*/ 880597 h 880597"/>
                <a:gd name="connsiteX38" fmla="*/ 2453765 w 10427629"/>
                <a:gd name="connsiteY38" fmla="*/ 880597 h 880597"/>
                <a:gd name="connsiteX39" fmla="*/ 1756301 w 10427629"/>
                <a:gd name="connsiteY39" fmla="*/ 880597 h 880597"/>
                <a:gd name="connsiteX40" fmla="*/ 1058837 w 10427629"/>
                <a:gd name="connsiteY40" fmla="*/ 880597 h 880597"/>
                <a:gd name="connsiteX41" fmla="*/ 146769 w 10427629"/>
                <a:gd name="connsiteY41" fmla="*/ 880597 h 880597"/>
                <a:gd name="connsiteX42" fmla="*/ 0 w 10427629"/>
                <a:gd name="connsiteY42" fmla="*/ 733828 h 880597"/>
                <a:gd name="connsiteX43" fmla="*/ 0 w 10427629"/>
                <a:gd name="connsiteY43" fmla="*/ 146769 h 88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427629" h="880597" fill="none" extrusionOk="0">
                  <a:moveTo>
                    <a:pt x="0" y="146769"/>
                  </a:moveTo>
                  <a:cubicBezTo>
                    <a:pt x="9116" y="73598"/>
                    <a:pt x="65716" y="-3968"/>
                    <a:pt x="146769" y="0"/>
                  </a:cubicBezTo>
                  <a:cubicBezTo>
                    <a:pt x="338087" y="-34218"/>
                    <a:pt x="344277" y="27192"/>
                    <a:pt x="540210" y="0"/>
                  </a:cubicBezTo>
                  <a:cubicBezTo>
                    <a:pt x="736143" y="-27192"/>
                    <a:pt x="823296" y="22572"/>
                    <a:pt x="933651" y="0"/>
                  </a:cubicBezTo>
                  <a:cubicBezTo>
                    <a:pt x="1044006" y="-22572"/>
                    <a:pt x="1301952" y="77092"/>
                    <a:pt x="1631115" y="0"/>
                  </a:cubicBezTo>
                  <a:cubicBezTo>
                    <a:pt x="1960278" y="-77092"/>
                    <a:pt x="1838770" y="28986"/>
                    <a:pt x="1923216" y="0"/>
                  </a:cubicBezTo>
                  <a:cubicBezTo>
                    <a:pt x="2007662" y="-28986"/>
                    <a:pt x="2265614" y="55810"/>
                    <a:pt x="2417998" y="0"/>
                  </a:cubicBezTo>
                  <a:cubicBezTo>
                    <a:pt x="2570382" y="-55810"/>
                    <a:pt x="2644229" y="30575"/>
                    <a:pt x="2811439" y="0"/>
                  </a:cubicBezTo>
                  <a:cubicBezTo>
                    <a:pt x="2978649" y="-30575"/>
                    <a:pt x="3093991" y="1145"/>
                    <a:pt x="3306221" y="0"/>
                  </a:cubicBezTo>
                  <a:cubicBezTo>
                    <a:pt x="3518451" y="-1145"/>
                    <a:pt x="3545231" y="23187"/>
                    <a:pt x="3699662" y="0"/>
                  </a:cubicBezTo>
                  <a:cubicBezTo>
                    <a:pt x="3854093" y="-23187"/>
                    <a:pt x="4012272" y="5534"/>
                    <a:pt x="4295785" y="0"/>
                  </a:cubicBezTo>
                  <a:cubicBezTo>
                    <a:pt x="4579298" y="-5534"/>
                    <a:pt x="4526635" y="42759"/>
                    <a:pt x="4689226" y="0"/>
                  </a:cubicBezTo>
                  <a:cubicBezTo>
                    <a:pt x="4851817" y="-42759"/>
                    <a:pt x="4991457" y="51809"/>
                    <a:pt x="5184008" y="0"/>
                  </a:cubicBezTo>
                  <a:cubicBezTo>
                    <a:pt x="5376559" y="-51809"/>
                    <a:pt x="5519448" y="57122"/>
                    <a:pt x="5780131" y="0"/>
                  </a:cubicBezTo>
                  <a:cubicBezTo>
                    <a:pt x="6040814" y="-57122"/>
                    <a:pt x="6217272" y="6372"/>
                    <a:pt x="6376254" y="0"/>
                  </a:cubicBezTo>
                  <a:cubicBezTo>
                    <a:pt x="6535236" y="-6372"/>
                    <a:pt x="6916792" y="45868"/>
                    <a:pt x="7175059" y="0"/>
                  </a:cubicBezTo>
                  <a:cubicBezTo>
                    <a:pt x="7433326" y="-45868"/>
                    <a:pt x="7709659" y="68288"/>
                    <a:pt x="7872523" y="0"/>
                  </a:cubicBezTo>
                  <a:cubicBezTo>
                    <a:pt x="8035387" y="-68288"/>
                    <a:pt x="8074532" y="187"/>
                    <a:pt x="8164623" y="0"/>
                  </a:cubicBezTo>
                  <a:cubicBezTo>
                    <a:pt x="8254714" y="-187"/>
                    <a:pt x="8627935" y="52548"/>
                    <a:pt x="8963428" y="0"/>
                  </a:cubicBezTo>
                  <a:cubicBezTo>
                    <a:pt x="9298922" y="-52548"/>
                    <a:pt x="9366174" y="14476"/>
                    <a:pt x="9762233" y="0"/>
                  </a:cubicBezTo>
                  <a:cubicBezTo>
                    <a:pt x="10158293" y="-14476"/>
                    <a:pt x="10142871" y="43640"/>
                    <a:pt x="10280860" y="0"/>
                  </a:cubicBezTo>
                  <a:cubicBezTo>
                    <a:pt x="10370913" y="-2268"/>
                    <a:pt x="10444762" y="53453"/>
                    <a:pt x="10427629" y="146769"/>
                  </a:cubicBezTo>
                  <a:cubicBezTo>
                    <a:pt x="10431068" y="373311"/>
                    <a:pt x="10374005" y="505338"/>
                    <a:pt x="10427629" y="733828"/>
                  </a:cubicBezTo>
                  <a:cubicBezTo>
                    <a:pt x="10407423" y="818317"/>
                    <a:pt x="10357506" y="897819"/>
                    <a:pt x="10280860" y="880597"/>
                  </a:cubicBezTo>
                  <a:cubicBezTo>
                    <a:pt x="10003268" y="928967"/>
                    <a:pt x="9776609" y="818522"/>
                    <a:pt x="9583396" y="880597"/>
                  </a:cubicBezTo>
                  <a:cubicBezTo>
                    <a:pt x="9390183" y="942672"/>
                    <a:pt x="8968062" y="863051"/>
                    <a:pt x="8784591" y="880597"/>
                  </a:cubicBezTo>
                  <a:cubicBezTo>
                    <a:pt x="8601121" y="898143"/>
                    <a:pt x="8327307" y="835898"/>
                    <a:pt x="8188468" y="880597"/>
                  </a:cubicBezTo>
                  <a:cubicBezTo>
                    <a:pt x="8049629" y="925296"/>
                    <a:pt x="7775315" y="804921"/>
                    <a:pt x="7491004" y="880597"/>
                  </a:cubicBezTo>
                  <a:cubicBezTo>
                    <a:pt x="7206693" y="956273"/>
                    <a:pt x="7106671" y="856809"/>
                    <a:pt x="6996222" y="880597"/>
                  </a:cubicBezTo>
                  <a:cubicBezTo>
                    <a:pt x="6885773" y="904385"/>
                    <a:pt x="6774944" y="849003"/>
                    <a:pt x="6704122" y="880597"/>
                  </a:cubicBezTo>
                  <a:cubicBezTo>
                    <a:pt x="6633300" y="912191"/>
                    <a:pt x="6517321" y="864953"/>
                    <a:pt x="6412022" y="880597"/>
                  </a:cubicBezTo>
                  <a:cubicBezTo>
                    <a:pt x="6306723" y="896241"/>
                    <a:pt x="6137354" y="856169"/>
                    <a:pt x="6018581" y="880597"/>
                  </a:cubicBezTo>
                  <a:cubicBezTo>
                    <a:pt x="5899808" y="905025"/>
                    <a:pt x="5722588" y="853463"/>
                    <a:pt x="5625139" y="880597"/>
                  </a:cubicBezTo>
                  <a:cubicBezTo>
                    <a:pt x="5527690" y="907731"/>
                    <a:pt x="5419683" y="849360"/>
                    <a:pt x="5231698" y="880597"/>
                  </a:cubicBezTo>
                  <a:cubicBezTo>
                    <a:pt x="5043713" y="911834"/>
                    <a:pt x="4642030" y="820346"/>
                    <a:pt x="4432893" y="880597"/>
                  </a:cubicBezTo>
                  <a:cubicBezTo>
                    <a:pt x="4223756" y="940848"/>
                    <a:pt x="3886683" y="864394"/>
                    <a:pt x="3735429" y="880597"/>
                  </a:cubicBezTo>
                  <a:cubicBezTo>
                    <a:pt x="3584175" y="896800"/>
                    <a:pt x="3357820" y="851650"/>
                    <a:pt x="3240647" y="880597"/>
                  </a:cubicBezTo>
                  <a:cubicBezTo>
                    <a:pt x="3123474" y="909544"/>
                    <a:pt x="2952103" y="859811"/>
                    <a:pt x="2745865" y="880597"/>
                  </a:cubicBezTo>
                  <a:cubicBezTo>
                    <a:pt x="2539627" y="901383"/>
                    <a:pt x="2581099" y="863937"/>
                    <a:pt x="2453765" y="880597"/>
                  </a:cubicBezTo>
                  <a:cubicBezTo>
                    <a:pt x="2326431" y="897257"/>
                    <a:pt x="1935387" y="810526"/>
                    <a:pt x="1756301" y="880597"/>
                  </a:cubicBezTo>
                  <a:cubicBezTo>
                    <a:pt x="1577215" y="950668"/>
                    <a:pt x="1291580" y="857837"/>
                    <a:pt x="1058837" y="880597"/>
                  </a:cubicBezTo>
                  <a:cubicBezTo>
                    <a:pt x="826094" y="903357"/>
                    <a:pt x="432227" y="818465"/>
                    <a:pt x="146769" y="880597"/>
                  </a:cubicBezTo>
                  <a:cubicBezTo>
                    <a:pt x="56890" y="867052"/>
                    <a:pt x="18538" y="800526"/>
                    <a:pt x="0" y="733828"/>
                  </a:cubicBezTo>
                  <a:cubicBezTo>
                    <a:pt x="-36979" y="571089"/>
                    <a:pt x="38711" y="277403"/>
                    <a:pt x="0" y="146769"/>
                  </a:cubicBezTo>
                  <a:close/>
                </a:path>
                <a:path w="10427629" h="880597" stroke="0" extrusionOk="0">
                  <a:moveTo>
                    <a:pt x="0" y="146769"/>
                  </a:moveTo>
                  <a:cubicBezTo>
                    <a:pt x="-1893" y="65152"/>
                    <a:pt x="80565" y="11308"/>
                    <a:pt x="146769" y="0"/>
                  </a:cubicBezTo>
                  <a:cubicBezTo>
                    <a:pt x="428535" y="-32693"/>
                    <a:pt x="535825" y="52458"/>
                    <a:pt x="844233" y="0"/>
                  </a:cubicBezTo>
                  <a:cubicBezTo>
                    <a:pt x="1152641" y="-52458"/>
                    <a:pt x="1339242" y="44653"/>
                    <a:pt x="1541697" y="0"/>
                  </a:cubicBezTo>
                  <a:cubicBezTo>
                    <a:pt x="1744152" y="-44653"/>
                    <a:pt x="2012656" y="15078"/>
                    <a:pt x="2239161" y="0"/>
                  </a:cubicBezTo>
                  <a:cubicBezTo>
                    <a:pt x="2465666" y="-15078"/>
                    <a:pt x="2648662" y="1210"/>
                    <a:pt x="3037966" y="0"/>
                  </a:cubicBezTo>
                  <a:cubicBezTo>
                    <a:pt x="3427270" y="-1210"/>
                    <a:pt x="3319329" y="19894"/>
                    <a:pt x="3431407" y="0"/>
                  </a:cubicBezTo>
                  <a:cubicBezTo>
                    <a:pt x="3543485" y="-19894"/>
                    <a:pt x="3868495" y="65550"/>
                    <a:pt x="4027530" y="0"/>
                  </a:cubicBezTo>
                  <a:cubicBezTo>
                    <a:pt x="4186565" y="-65550"/>
                    <a:pt x="4303441" y="20360"/>
                    <a:pt x="4522312" y="0"/>
                  </a:cubicBezTo>
                  <a:cubicBezTo>
                    <a:pt x="4741183" y="-20360"/>
                    <a:pt x="4819253" y="38333"/>
                    <a:pt x="4915753" y="0"/>
                  </a:cubicBezTo>
                  <a:cubicBezTo>
                    <a:pt x="5012253" y="-38333"/>
                    <a:pt x="5271132" y="73661"/>
                    <a:pt x="5613217" y="0"/>
                  </a:cubicBezTo>
                  <a:cubicBezTo>
                    <a:pt x="5955302" y="-73661"/>
                    <a:pt x="5824715" y="7602"/>
                    <a:pt x="5905317" y="0"/>
                  </a:cubicBezTo>
                  <a:cubicBezTo>
                    <a:pt x="5985919" y="-7602"/>
                    <a:pt x="6122309" y="4872"/>
                    <a:pt x="6197417" y="0"/>
                  </a:cubicBezTo>
                  <a:cubicBezTo>
                    <a:pt x="6272525" y="-4872"/>
                    <a:pt x="6621820" y="37244"/>
                    <a:pt x="6894881" y="0"/>
                  </a:cubicBezTo>
                  <a:cubicBezTo>
                    <a:pt x="7167942" y="-37244"/>
                    <a:pt x="7133219" y="10893"/>
                    <a:pt x="7288323" y="0"/>
                  </a:cubicBezTo>
                  <a:cubicBezTo>
                    <a:pt x="7443427" y="-10893"/>
                    <a:pt x="7525924" y="2448"/>
                    <a:pt x="7681764" y="0"/>
                  </a:cubicBezTo>
                  <a:cubicBezTo>
                    <a:pt x="7837604" y="-2448"/>
                    <a:pt x="8164185" y="35867"/>
                    <a:pt x="8480569" y="0"/>
                  </a:cubicBezTo>
                  <a:cubicBezTo>
                    <a:pt x="8796953" y="-35867"/>
                    <a:pt x="8971856" y="87170"/>
                    <a:pt x="9279373" y="0"/>
                  </a:cubicBezTo>
                  <a:cubicBezTo>
                    <a:pt x="9586890" y="-87170"/>
                    <a:pt x="9999566" y="45431"/>
                    <a:pt x="10280860" y="0"/>
                  </a:cubicBezTo>
                  <a:cubicBezTo>
                    <a:pt x="10362877" y="-6763"/>
                    <a:pt x="10430950" y="73575"/>
                    <a:pt x="10427629" y="146769"/>
                  </a:cubicBezTo>
                  <a:cubicBezTo>
                    <a:pt x="10447283" y="387889"/>
                    <a:pt x="10383116" y="450246"/>
                    <a:pt x="10427629" y="733828"/>
                  </a:cubicBezTo>
                  <a:cubicBezTo>
                    <a:pt x="10428393" y="811694"/>
                    <a:pt x="10345797" y="870411"/>
                    <a:pt x="10280860" y="880597"/>
                  </a:cubicBezTo>
                  <a:cubicBezTo>
                    <a:pt x="9964194" y="928563"/>
                    <a:pt x="9797560" y="799277"/>
                    <a:pt x="9583396" y="880597"/>
                  </a:cubicBezTo>
                  <a:cubicBezTo>
                    <a:pt x="9369232" y="961917"/>
                    <a:pt x="9255929" y="822864"/>
                    <a:pt x="8987273" y="880597"/>
                  </a:cubicBezTo>
                  <a:cubicBezTo>
                    <a:pt x="8718617" y="938330"/>
                    <a:pt x="8820890" y="850990"/>
                    <a:pt x="8695173" y="880597"/>
                  </a:cubicBezTo>
                  <a:cubicBezTo>
                    <a:pt x="8569456" y="910204"/>
                    <a:pt x="8486748" y="858749"/>
                    <a:pt x="8301732" y="880597"/>
                  </a:cubicBezTo>
                  <a:cubicBezTo>
                    <a:pt x="8116716" y="902445"/>
                    <a:pt x="8068475" y="867210"/>
                    <a:pt x="8009631" y="880597"/>
                  </a:cubicBezTo>
                  <a:cubicBezTo>
                    <a:pt x="7950787" y="893984"/>
                    <a:pt x="7703727" y="850591"/>
                    <a:pt x="7616190" y="880597"/>
                  </a:cubicBezTo>
                  <a:cubicBezTo>
                    <a:pt x="7528653" y="910603"/>
                    <a:pt x="7177773" y="799992"/>
                    <a:pt x="6918726" y="880597"/>
                  </a:cubicBezTo>
                  <a:cubicBezTo>
                    <a:pt x="6659679" y="961202"/>
                    <a:pt x="6650892" y="839529"/>
                    <a:pt x="6525285" y="880597"/>
                  </a:cubicBezTo>
                  <a:cubicBezTo>
                    <a:pt x="6399678" y="921665"/>
                    <a:pt x="6169546" y="827116"/>
                    <a:pt x="5929162" y="880597"/>
                  </a:cubicBezTo>
                  <a:cubicBezTo>
                    <a:pt x="5688778" y="934078"/>
                    <a:pt x="5623529" y="834534"/>
                    <a:pt x="5434380" y="880597"/>
                  </a:cubicBezTo>
                  <a:cubicBezTo>
                    <a:pt x="5245231" y="926660"/>
                    <a:pt x="5220175" y="843118"/>
                    <a:pt x="5040939" y="880597"/>
                  </a:cubicBezTo>
                  <a:cubicBezTo>
                    <a:pt x="4861703" y="918076"/>
                    <a:pt x="4604171" y="850489"/>
                    <a:pt x="4242134" y="880597"/>
                  </a:cubicBezTo>
                  <a:cubicBezTo>
                    <a:pt x="3880098" y="910705"/>
                    <a:pt x="4042260" y="846183"/>
                    <a:pt x="3848693" y="880597"/>
                  </a:cubicBezTo>
                  <a:cubicBezTo>
                    <a:pt x="3655126" y="915011"/>
                    <a:pt x="3400937" y="812356"/>
                    <a:pt x="3151229" y="880597"/>
                  </a:cubicBezTo>
                  <a:cubicBezTo>
                    <a:pt x="2901521" y="948838"/>
                    <a:pt x="2905298" y="837389"/>
                    <a:pt x="2757788" y="880597"/>
                  </a:cubicBezTo>
                  <a:cubicBezTo>
                    <a:pt x="2610278" y="923805"/>
                    <a:pt x="2548304" y="876748"/>
                    <a:pt x="2364347" y="880597"/>
                  </a:cubicBezTo>
                  <a:cubicBezTo>
                    <a:pt x="2180390" y="884446"/>
                    <a:pt x="1836492" y="839235"/>
                    <a:pt x="1565542" y="880597"/>
                  </a:cubicBezTo>
                  <a:cubicBezTo>
                    <a:pt x="1294592" y="921959"/>
                    <a:pt x="1106075" y="816093"/>
                    <a:pt x="868078" y="880597"/>
                  </a:cubicBezTo>
                  <a:cubicBezTo>
                    <a:pt x="630081" y="945101"/>
                    <a:pt x="421578" y="836628"/>
                    <a:pt x="146769" y="880597"/>
                  </a:cubicBezTo>
                  <a:cubicBezTo>
                    <a:pt x="47223" y="887765"/>
                    <a:pt x="9763" y="835993"/>
                    <a:pt x="0" y="733828"/>
                  </a:cubicBezTo>
                  <a:cubicBezTo>
                    <a:pt x="-36747" y="542334"/>
                    <a:pt x="63626" y="371027"/>
                    <a:pt x="0" y="146769"/>
                  </a:cubicBezTo>
                  <a:close/>
                </a:path>
              </a:pathLst>
            </a:custGeom>
            <a:ln>
              <a:extLst>
                <a:ext uri="{C807C97D-BFC1-408E-A445-0C87EB9F89A2}">
                  <ask:lineSketchStyleProps xmlns="" xmlns:ask="http://schemas.microsoft.com/office/drawing/2018/sketchyshapes" sd="3444377824">
                    <a:prstGeom prst="roundRect">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Rectangle 26">
              <a:extLst>
                <a:ext uri="{FF2B5EF4-FFF2-40B4-BE49-F238E27FC236}">
                  <a16:creationId xmlns:a16="http://schemas.microsoft.com/office/drawing/2014/main" id="{6B53869B-C034-43C6-AECF-77A23A23248B}"/>
                </a:ext>
              </a:extLst>
            </p:cNvPr>
            <p:cNvSpPr/>
            <p:nvPr/>
          </p:nvSpPr>
          <p:spPr>
            <a:xfrm>
              <a:off x="1526400" y="4540226"/>
              <a:ext cx="8169634" cy="751538"/>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Con đường đi học của các bạn nhỏ trong bài gợi cho em những suy nghĩ gì?</a:t>
              </a:r>
              <a:endParaRPr kumimoji="0" lang="vi-VN" sz="28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20071161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750" fill="hold"/>
                                        <p:tgtEl>
                                          <p:spTgt spid="23"/>
                                        </p:tgtEl>
                                        <p:attrNameLst>
                                          <p:attrName>ppt_x</p:attrName>
                                        </p:attrNameLst>
                                      </p:cBhvr>
                                      <p:tavLst>
                                        <p:tav tm="0">
                                          <p:val>
                                            <p:strVal val="0-#ppt_w/2"/>
                                          </p:val>
                                        </p:tav>
                                        <p:tav tm="100000">
                                          <p:val>
                                            <p:strVal val="#ppt_x"/>
                                          </p:val>
                                        </p:tav>
                                      </p:tavLst>
                                    </p:anim>
                                    <p:anim calcmode="lin" valueType="num">
                                      <p:cBhvr additive="base">
                                        <p:cTn id="8" dur="75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0-#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0-#ppt_w/2"/>
                                          </p:val>
                                        </p:tav>
                                        <p:tav tm="100000">
                                          <p:val>
                                            <p:strVal val="#ppt_x"/>
                                          </p:val>
                                        </p:tav>
                                      </p:tavLst>
                                    </p:anim>
                                    <p:anim calcmode="lin" valueType="num">
                                      <p:cBhvr additive="base">
                                        <p:cTn id="18" dur="500" fill="hold"/>
                                        <p:tgtEl>
                                          <p:spTgt spid="19"/>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0-#ppt_w/2"/>
                                          </p:val>
                                        </p:tav>
                                        <p:tav tm="100000">
                                          <p:val>
                                            <p:strVal val="#ppt_x"/>
                                          </p:val>
                                        </p:tav>
                                      </p:tavLst>
                                    </p:anim>
                                    <p:anim calcmode="lin" valueType="num">
                                      <p:cBhvr additive="base">
                                        <p:cTn id="2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0-#ppt_w/2"/>
                                          </p:val>
                                        </p:tav>
                                        <p:tav tm="100000">
                                          <p:val>
                                            <p:strVal val="#ppt_x"/>
                                          </p:val>
                                        </p:tav>
                                      </p:tavLst>
                                    </p:anim>
                                    <p:anim calcmode="lin" valueType="num">
                                      <p:cBhvr additive="base">
                                        <p:cTn id="28" dur="500" fill="hold"/>
                                        <p:tgtEl>
                                          <p:spTgt spid="20"/>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0-#ppt_w/2"/>
                                          </p:val>
                                        </p:tav>
                                        <p:tav tm="100000">
                                          <p:val>
                                            <p:strVal val="#ppt_x"/>
                                          </p:val>
                                        </p:tav>
                                      </p:tavLst>
                                    </p:anim>
                                    <p:anim calcmode="lin" valueType="num">
                                      <p:cBhvr additive="base">
                                        <p:cTn id="32" dur="500" fill="hold"/>
                                        <p:tgtEl>
                                          <p:spTgt spid="13"/>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0-#ppt_w/2"/>
                                          </p:val>
                                        </p:tav>
                                        <p:tav tm="100000">
                                          <p:val>
                                            <p:strVal val="#ppt_x"/>
                                          </p:val>
                                        </p:tav>
                                      </p:tavLst>
                                    </p:anim>
                                    <p:anim calcmode="lin" valueType="num">
                                      <p:cBhvr additive="base">
                                        <p:cTn id="3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0-#ppt_w/2"/>
                                          </p:val>
                                        </p:tav>
                                        <p:tav tm="100000">
                                          <p:val>
                                            <p:strVal val="#ppt_x"/>
                                          </p:val>
                                        </p:tav>
                                      </p:tavLst>
                                    </p:anim>
                                    <p:anim calcmode="lin" valueType="num">
                                      <p:cBhvr additive="base">
                                        <p:cTn id="42" dur="500" fill="hold"/>
                                        <p:tgtEl>
                                          <p:spTgt spid="14"/>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additive="base">
                                        <p:cTn id="45" dur="500" fill="hold"/>
                                        <p:tgtEl>
                                          <p:spTgt spid="7"/>
                                        </p:tgtEl>
                                        <p:attrNameLst>
                                          <p:attrName>ppt_x</p:attrName>
                                        </p:attrNameLst>
                                      </p:cBhvr>
                                      <p:tavLst>
                                        <p:tav tm="0">
                                          <p:val>
                                            <p:strVal val="0-#ppt_w/2"/>
                                          </p:val>
                                        </p:tav>
                                        <p:tav tm="100000">
                                          <p:val>
                                            <p:strVal val="#ppt_x"/>
                                          </p:val>
                                        </p:tav>
                                      </p:tavLst>
                                    </p:anim>
                                    <p:anim calcmode="lin" valueType="num">
                                      <p:cBhvr additive="base">
                                        <p:cTn id="46" dur="500" fill="hold"/>
                                        <p:tgtEl>
                                          <p:spTgt spid="7"/>
                                        </p:tgtEl>
                                        <p:attrNameLst>
                                          <p:attrName>ppt_y</p:attrName>
                                        </p:attrNameLst>
                                      </p:cBhvr>
                                      <p:tavLst>
                                        <p:tav tm="0">
                                          <p:val>
                                            <p:strVal val="#ppt_y"/>
                                          </p:val>
                                        </p:tav>
                                        <p:tav tm="100000">
                                          <p:val>
                                            <p:strVal val="#ppt_y"/>
                                          </p:val>
                                        </p:tav>
                                      </p:tavLst>
                                    </p:anim>
                                  </p:childTnLst>
                                </p:cTn>
                              </p:par>
                              <p:par>
                                <p:cTn id="47" presetID="2" presetClass="entr" presetSubtype="8" fill="hold" nodeType="with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0-#ppt_w/2"/>
                                          </p:val>
                                        </p:tav>
                                        <p:tav tm="100000">
                                          <p:val>
                                            <p:strVal val="#ppt_x"/>
                                          </p:val>
                                        </p:tav>
                                      </p:tavLst>
                                    </p:anim>
                                    <p:anim calcmode="lin" valueType="num">
                                      <p:cBhvr additive="base">
                                        <p:cTn id="50"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0-#ppt_w/2"/>
                                          </p:val>
                                        </p:tav>
                                        <p:tav tm="100000">
                                          <p:val>
                                            <p:strVal val="#ppt_x"/>
                                          </p:val>
                                        </p:tav>
                                      </p:tavLst>
                                    </p:anim>
                                    <p:anim calcmode="lin" valueType="num">
                                      <p:cBhvr additive="base">
                                        <p:cTn id="56" dur="500" fill="hold"/>
                                        <p:tgtEl>
                                          <p:spTgt spid="15"/>
                                        </p:tgtEl>
                                        <p:attrNameLst>
                                          <p:attrName>ppt_y</p:attrName>
                                        </p:attrNameLst>
                                      </p:cBhvr>
                                      <p:tavLst>
                                        <p:tav tm="0">
                                          <p:val>
                                            <p:strVal val="#ppt_y"/>
                                          </p:val>
                                        </p:tav>
                                        <p:tav tm="100000">
                                          <p:val>
                                            <p:strVal val="#ppt_y"/>
                                          </p:val>
                                        </p:tav>
                                      </p:tavLst>
                                    </p:anim>
                                  </p:childTnLst>
                                </p:cTn>
                              </p:par>
                              <p:par>
                                <p:cTn id="57" presetID="2" presetClass="entr" presetSubtype="8" fill="hold" nodeType="with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additive="base">
                                        <p:cTn id="59" dur="500" fill="hold"/>
                                        <p:tgtEl>
                                          <p:spTgt spid="22"/>
                                        </p:tgtEl>
                                        <p:attrNameLst>
                                          <p:attrName>ppt_x</p:attrName>
                                        </p:attrNameLst>
                                      </p:cBhvr>
                                      <p:tavLst>
                                        <p:tav tm="0">
                                          <p:val>
                                            <p:strVal val="0-#ppt_w/2"/>
                                          </p:val>
                                        </p:tav>
                                        <p:tav tm="100000">
                                          <p:val>
                                            <p:strVal val="#ppt_x"/>
                                          </p:val>
                                        </p:tav>
                                      </p:tavLst>
                                    </p:anim>
                                    <p:anim calcmode="lin" valueType="num">
                                      <p:cBhvr additive="base">
                                        <p:cTn id="60"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24"/>
                                        </p:tgtEl>
                                        <p:attrNameLst>
                                          <p:attrName>style.visibility</p:attrName>
                                        </p:attrNameLst>
                                      </p:cBhvr>
                                      <p:to>
                                        <p:strVal val="visible"/>
                                      </p:to>
                                    </p:set>
                                    <p:anim calcmode="lin" valueType="num">
                                      <p:cBhvr additive="base">
                                        <p:cTn id="65" dur="500" fill="hold"/>
                                        <p:tgtEl>
                                          <p:spTgt spid="24"/>
                                        </p:tgtEl>
                                        <p:attrNameLst>
                                          <p:attrName>ppt_x</p:attrName>
                                        </p:attrNameLst>
                                      </p:cBhvr>
                                      <p:tavLst>
                                        <p:tav tm="0">
                                          <p:val>
                                            <p:strVal val="#ppt_x"/>
                                          </p:val>
                                        </p:tav>
                                        <p:tav tm="100000">
                                          <p:val>
                                            <p:strVal val="#ppt_x"/>
                                          </p:val>
                                        </p:tav>
                                      </p:tavLst>
                                    </p:anim>
                                    <p:anim calcmode="lin" valueType="num">
                                      <p:cBhvr additive="base">
                                        <p:cTn id="66" dur="500" fill="hold"/>
                                        <p:tgtEl>
                                          <p:spTgt spid="24"/>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25"/>
                                        </p:tgtEl>
                                        <p:attrNameLst>
                                          <p:attrName>style.visibility</p:attrName>
                                        </p:attrNameLst>
                                      </p:cBhvr>
                                      <p:to>
                                        <p:strVal val="visible"/>
                                      </p:to>
                                    </p:set>
                                    <p:anim calcmode="lin" valueType="num">
                                      <p:cBhvr additive="base">
                                        <p:cTn id="69" dur="500" fill="hold"/>
                                        <p:tgtEl>
                                          <p:spTgt spid="25"/>
                                        </p:tgtEl>
                                        <p:attrNameLst>
                                          <p:attrName>ppt_x</p:attrName>
                                        </p:attrNameLst>
                                      </p:cBhvr>
                                      <p:tavLst>
                                        <p:tav tm="0">
                                          <p:val>
                                            <p:strVal val="#ppt_x"/>
                                          </p:val>
                                        </p:tav>
                                        <p:tav tm="100000">
                                          <p:val>
                                            <p:strVal val="#ppt_x"/>
                                          </p:val>
                                        </p:tav>
                                      </p:tavLst>
                                    </p:anim>
                                    <p:anim calcmode="lin" valueType="num">
                                      <p:cBhvr additive="base">
                                        <p:cTn id="7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2" grpId="0"/>
      <p:bldP spid="13" grpId="0"/>
      <p:bldP spid="14" grpId="0"/>
      <p:bldP spid="2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FA2652-CA45-4A4F-901E-5CBE41A2ECC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080658" y="1262743"/>
            <a:ext cx="4332514" cy="4332514"/>
          </a:xfrm>
          <a:prstGeom prst="rect">
            <a:avLst/>
          </a:prstGeom>
        </p:spPr>
      </p:pic>
      <p:pic>
        <p:nvPicPr>
          <p:cNvPr id="6" name="Picture 5">
            <a:extLst>
              <a:ext uri="{FF2B5EF4-FFF2-40B4-BE49-F238E27FC236}">
                <a16:creationId xmlns:a16="http://schemas.microsoft.com/office/drawing/2014/main" id="{9E6E1755-6DCA-4C3F-9893-F446F70098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16658" y="1850572"/>
            <a:ext cx="4149378" cy="2841171"/>
          </a:xfrm>
          <a:prstGeom prst="rect">
            <a:avLst/>
          </a:prstGeom>
        </p:spPr>
      </p:pic>
      <p:sp>
        <p:nvSpPr>
          <p:cNvPr id="8" name="Rectangle 7">
            <a:extLst>
              <a:ext uri="{FF2B5EF4-FFF2-40B4-BE49-F238E27FC236}">
                <a16:creationId xmlns:a16="http://schemas.microsoft.com/office/drawing/2014/main" id="{DFE24B5A-86C6-4A28-86F1-B2F22548750A}"/>
              </a:ext>
            </a:extLst>
          </p:cNvPr>
          <p:cNvSpPr/>
          <p:nvPr/>
        </p:nvSpPr>
        <p:spPr>
          <a:xfrm>
            <a:off x="757166" y="339413"/>
            <a:ext cx="10677667"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50" normalizeH="0" baseline="0" noProof="0" dirty="0">
                <a:ln w="9525" cmpd="sng">
                  <a:solidFill>
                    <a:srgbClr val="4472C4"/>
                  </a:solidFill>
                  <a:prstDash val="solid"/>
                </a:ln>
                <a:solidFill>
                  <a:srgbClr val="70AD47">
                    <a:tint val="1000"/>
                  </a:srgbClr>
                </a:solidFill>
                <a:effectLst>
                  <a:glow rad="38100">
                    <a:srgbClr val="4472C4">
                      <a:alpha val="40000"/>
                    </a:srgbClr>
                  </a:glow>
                </a:effectLst>
                <a:uLnTx/>
                <a:uFillTx/>
                <a:latin typeface="Calibri" panose="020F0502020204030204"/>
                <a:ea typeface="+mn-ea"/>
                <a:cs typeface="+mn-cs"/>
              </a:rPr>
              <a:t>ĐEO KHẨU TRANG CHỐNG CORONA</a:t>
            </a:r>
          </a:p>
        </p:txBody>
      </p:sp>
      <p:pic>
        <p:nvPicPr>
          <p:cNvPr id="38" name="Picture 37">
            <a:extLst>
              <a:ext uri="{FF2B5EF4-FFF2-40B4-BE49-F238E27FC236}">
                <a16:creationId xmlns:a16="http://schemas.microsoft.com/office/drawing/2014/main" id="{34A51B6B-17CB-4CA6-9934-376086987BE7}"/>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51689" t="-292" r="-5252" b="292"/>
          <a:stretch/>
        </p:blipFill>
        <p:spPr>
          <a:xfrm>
            <a:off x="9308613" y="2406432"/>
            <a:ext cx="1774212" cy="3312393"/>
          </a:xfrm>
          <a:prstGeom prst="rect">
            <a:avLst/>
          </a:prstGeom>
        </p:spPr>
      </p:pic>
      <p:pic>
        <p:nvPicPr>
          <p:cNvPr id="39" name="Picture 38">
            <a:extLst>
              <a:ext uri="{FF2B5EF4-FFF2-40B4-BE49-F238E27FC236}">
                <a16:creationId xmlns:a16="http://schemas.microsoft.com/office/drawing/2014/main" id="{22532792-FA33-4593-9EE4-F454E827E58B}"/>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r="46437"/>
          <a:stretch/>
        </p:blipFill>
        <p:spPr>
          <a:xfrm>
            <a:off x="7528878" y="2406432"/>
            <a:ext cx="1774212" cy="3312393"/>
          </a:xfrm>
          <a:prstGeom prst="rect">
            <a:avLst/>
          </a:prstGeom>
        </p:spPr>
      </p:pic>
      <p:pic>
        <p:nvPicPr>
          <p:cNvPr id="17" name="Picture 16">
            <a:extLst>
              <a:ext uri="{FF2B5EF4-FFF2-40B4-BE49-F238E27FC236}">
                <a16:creationId xmlns:a16="http://schemas.microsoft.com/office/drawing/2014/main" id="{19E22309-963D-422D-A90B-EA37AB45F8A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102036" y="3526971"/>
            <a:ext cx="931077" cy="372085"/>
          </a:xfrm>
          <a:prstGeom prst="rect">
            <a:avLst/>
          </a:prstGeom>
        </p:spPr>
      </p:pic>
      <p:pic>
        <p:nvPicPr>
          <p:cNvPr id="42" name="Picture 41">
            <a:extLst>
              <a:ext uri="{FF2B5EF4-FFF2-40B4-BE49-F238E27FC236}">
                <a16:creationId xmlns:a16="http://schemas.microsoft.com/office/drawing/2014/main" id="{51CB4689-4874-4E06-984E-572747ADCAB9}"/>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485223" y="3746942"/>
            <a:ext cx="931077" cy="372085"/>
          </a:xfrm>
          <a:prstGeom prst="rect">
            <a:avLst/>
          </a:prstGeom>
        </p:spPr>
      </p:pic>
      <p:sp>
        <p:nvSpPr>
          <p:cNvPr id="19" name="Rectangle 18">
            <a:hlinkClick r:id="rId8" action="ppaction://hlinksldjump"/>
            <a:extLst>
              <a:ext uri="{FF2B5EF4-FFF2-40B4-BE49-F238E27FC236}">
                <a16:creationId xmlns:a16="http://schemas.microsoft.com/office/drawing/2014/main" id="{61CEC918-1744-46D1-B576-A6CAC9F65B11}"/>
              </a:ext>
            </a:extLst>
          </p:cNvPr>
          <p:cNvSpPr/>
          <p:nvPr/>
        </p:nvSpPr>
        <p:spPr>
          <a:xfrm>
            <a:off x="4886821" y="5416620"/>
            <a:ext cx="1569276"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rPr>
              <a:t>PLAY</a:t>
            </a:r>
          </a:p>
        </p:txBody>
      </p:sp>
      <p:pic>
        <p:nvPicPr>
          <p:cNvPr id="10" name="Zen Garden In-Game - Laura Shigihara - NhacCuaTui.MP3">
            <a:hlinkClick r:id="" action="ppaction://media"/>
            <a:extLst>
              <a:ext uri="{FF2B5EF4-FFF2-40B4-BE49-F238E27FC236}">
                <a16:creationId xmlns:a16="http://schemas.microsoft.com/office/drawing/2014/main" id="{5E0DAB95-8124-4ED3-BB95-9A83294A10F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47566" y="191478"/>
            <a:ext cx="609600" cy="609600"/>
          </a:xfrm>
          <a:prstGeom prst="rect">
            <a:avLst/>
          </a:prstGeom>
        </p:spPr>
      </p:pic>
    </p:spTree>
    <p:extLst>
      <p:ext uri="{BB962C8B-B14F-4D97-AF65-F5344CB8AC3E}">
        <p14:creationId xmlns:p14="http://schemas.microsoft.com/office/powerpoint/2010/main" val="240924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6">
                <p:cTn id="7" repeatCount="indefinite" fill="hold" display="0">
                  <p:stCondLst>
                    <p:cond delay="indefinite"/>
                  </p:stCondLst>
                  <p:endCondLst>
                    <p:cond evt="onStopAudio" delay="0">
                      <p:tgtEl>
                        <p:sldTgt/>
                      </p:tgtEl>
                    </p:cond>
                  </p:endCondLst>
                </p:cTn>
                <p:tgtEl>
                  <p:spTgt spid="1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BB81C29F-B0BF-4B72-B9B8-56E8ABF462BF}"/>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51689" t="-292" r="-5252" b="292"/>
          <a:stretch/>
        </p:blipFill>
        <p:spPr>
          <a:xfrm>
            <a:off x="3805213" y="3257828"/>
            <a:ext cx="1384822" cy="2585415"/>
          </a:xfrm>
          <a:prstGeom prst="rect">
            <a:avLst/>
          </a:prstGeom>
        </p:spPr>
      </p:pic>
      <p:pic>
        <p:nvPicPr>
          <p:cNvPr id="5" name="Picture 4">
            <a:extLst>
              <a:ext uri="{FF2B5EF4-FFF2-40B4-BE49-F238E27FC236}">
                <a16:creationId xmlns:a16="http://schemas.microsoft.com/office/drawing/2014/main" id="{27EFDE0F-F056-4A2C-B154-53C63A80F4C2}"/>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r="46437"/>
          <a:stretch/>
        </p:blipFill>
        <p:spPr>
          <a:xfrm>
            <a:off x="827196" y="2055726"/>
            <a:ext cx="1384822" cy="2585415"/>
          </a:xfrm>
          <a:prstGeom prst="rect">
            <a:avLst/>
          </a:prstGeom>
        </p:spPr>
      </p:pic>
      <p:pic>
        <p:nvPicPr>
          <p:cNvPr id="9" name="Picture 8">
            <a:extLst>
              <a:ext uri="{FF2B5EF4-FFF2-40B4-BE49-F238E27FC236}">
                <a16:creationId xmlns:a16="http://schemas.microsoft.com/office/drawing/2014/main" id="{200A7FEE-D16C-4D21-A85A-E3C3B10483A4}"/>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0653" t="28687" r="28347" b="13627"/>
          <a:stretch/>
        </p:blipFill>
        <p:spPr>
          <a:xfrm>
            <a:off x="9093184" y="3972489"/>
            <a:ext cx="1319441" cy="2111106"/>
          </a:xfrm>
          <a:prstGeom prst="rect">
            <a:avLst/>
          </a:prstGeom>
        </p:spPr>
      </p:pic>
      <p:pic>
        <p:nvPicPr>
          <p:cNvPr id="13" name="Picture 12">
            <a:extLst>
              <a:ext uri="{FF2B5EF4-FFF2-40B4-BE49-F238E27FC236}">
                <a16:creationId xmlns:a16="http://schemas.microsoft.com/office/drawing/2014/main" id="{35ACA9E9-3273-4AD1-BF41-E522DD13D58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952612" y="4244389"/>
            <a:ext cx="766082" cy="306147"/>
          </a:xfrm>
          <a:prstGeom prst="rect">
            <a:avLst/>
          </a:prstGeom>
        </p:spPr>
      </p:pic>
      <p:pic>
        <p:nvPicPr>
          <p:cNvPr id="14" name="Picture 13">
            <a:extLst>
              <a:ext uri="{FF2B5EF4-FFF2-40B4-BE49-F238E27FC236}">
                <a16:creationId xmlns:a16="http://schemas.microsoft.com/office/drawing/2014/main" id="{0824C8A3-B1D8-4C34-91E4-743543CF37EA}"/>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252548" y="2885315"/>
            <a:ext cx="807472" cy="322688"/>
          </a:xfrm>
          <a:prstGeom prst="rect">
            <a:avLst/>
          </a:prstGeom>
        </p:spPr>
      </p:pic>
      <p:pic>
        <p:nvPicPr>
          <p:cNvPr id="15" name="Picture 14">
            <a:extLst>
              <a:ext uri="{FF2B5EF4-FFF2-40B4-BE49-F238E27FC236}">
                <a16:creationId xmlns:a16="http://schemas.microsoft.com/office/drawing/2014/main" id="{D2198587-C16C-4350-9B4E-1984C68DED09}"/>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18224" t="2" r="16692" b="-1996"/>
          <a:stretch/>
        </p:blipFill>
        <p:spPr>
          <a:xfrm rot="354455">
            <a:off x="9581157" y="4267765"/>
            <a:ext cx="319906" cy="200344"/>
          </a:xfrm>
          <a:prstGeom prst="rect">
            <a:avLst/>
          </a:prstGeom>
        </p:spPr>
      </p:pic>
      <p:pic>
        <p:nvPicPr>
          <p:cNvPr id="20" name="Picture 19">
            <a:extLst>
              <a:ext uri="{FF2B5EF4-FFF2-40B4-BE49-F238E27FC236}">
                <a16:creationId xmlns:a16="http://schemas.microsoft.com/office/drawing/2014/main" id="{D3009DBE-80D2-468B-BC5D-8587D563735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4770457" y="1613025"/>
            <a:ext cx="1303361" cy="1303361"/>
          </a:xfrm>
          <a:prstGeom prst="rect">
            <a:avLst/>
          </a:prstGeom>
        </p:spPr>
      </p:pic>
      <p:pic>
        <p:nvPicPr>
          <p:cNvPr id="22" name="Picture 21">
            <a:extLst>
              <a:ext uri="{FF2B5EF4-FFF2-40B4-BE49-F238E27FC236}">
                <a16:creationId xmlns:a16="http://schemas.microsoft.com/office/drawing/2014/main" id="{920A851A-287E-43FC-A873-CC7411E0FF1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031504" y="2787450"/>
            <a:ext cx="1303361" cy="1303361"/>
          </a:xfrm>
          <a:prstGeom prst="rect">
            <a:avLst/>
          </a:prstGeom>
        </p:spPr>
      </p:pic>
      <p:sp>
        <p:nvSpPr>
          <p:cNvPr id="25" name="Oval 24">
            <a:hlinkClick r:id="rId9" action="ppaction://hlinksldjump"/>
            <a:extLst>
              <a:ext uri="{FF2B5EF4-FFF2-40B4-BE49-F238E27FC236}">
                <a16:creationId xmlns:a16="http://schemas.microsoft.com/office/drawing/2014/main" id="{7EFDE4D0-9DA6-46CD-A60A-AB8DA304415D}"/>
              </a:ext>
            </a:extLst>
          </p:cNvPr>
          <p:cNvSpPr/>
          <p:nvPr/>
        </p:nvSpPr>
        <p:spPr>
          <a:xfrm>
            <a:off x="1419805" y="1598525"/>
            <a:ext cx="494242" cy="457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a:t>
            </a:r>
          </a:p>
        </p:txBody>
      </p:sp>
      <p:sp>
        <p:nvSpPr>
          <p:cNvPr id="26" name="Oval 25">
            <a:hlinkClick r:id="rId10" action="ppaction://hlinksldjump"/>
            <a:extLst>
              <a:ext uri="{FF2B5EF4-FFF2-40B4-BE49-F238E27FC236}">
                <a16:creationId xmlns:a16="http://schemas.microsoft.com/office/drawing/2014/main" id="{BA77418A-DDA1-47D0-A644-3689608C60FD}"/>
              </a:ext>
            </a:extLst>
          </p:cNvPr>
          <p:cNvSpPr/>
          <p:nvPr/>
        </p:nvSpPr>
        <p:spPr>
          <a:xfrm>
            <a:off x="4196878" y="2828192"/>
            <a:ext cx="494242" cy="457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27" name="Oval 26">
            <a:hlinkClick r:id="rId11" action="ppaction://hlinksldjump"/>
            <a:extLst>
              <a:ext uri="{FF2B5EF4-FFF2-40B4-BE49-F238E27FC236}">
                <a16:creationId xmlns:a16="http://schemas.microsoft.com/office/drawing/2014/main" id="{7D118569-2E87-4F71-BFBF-B05A580B20AF}"/>
              </a:ext>
            </a:extLst>
          </p:cNvPr>
          <p:cNvSpPr/>
          <p:nvPr/>
        </p:nvSpPr>
        <p:spPr>
          <a:xfrm>
            <a:off x="9556289" y="3394922"/>
            <a:ext cx="494242" cy="457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a:t>
            </a:r>
          </a:p>
        </p:txBody>
      </p:sp>
      <p:pic>
        <p:nvPicPr>
          <p:cNvPr id="32" name="Picture 31">
            <a:extLst>
              <a:ext uri="{FF2B5EF4-FFF2-40B4-BE49-F238E27FC236}">
                <a16:creationId xmlns:a16="http://schemas.microsoft.com/office/drawing/2014/main" id="{84C144AF-8F9D-4EE2-8AC8-ABCD0339CEA5}"/>
              </a:ext>
            </a:extLst>
          </p:cNvPr>
          <p:cNvPicPr>
            <a:picLocks noChangeAspect="1"/>
          </p:cNvPicPr>
          <p:nvPr/>
        </p:nvPicPr>
        <p:blipFill rotWithShape="1">
          <a:blip r:embed="rId12" cstate="hqprint">
            <a:extLst>
              <a:ext uri="{BEBA8EAE-BF5A-486C-A8C5-ECC9F3942E4B}">
                <a14:imgProps xmlns:a14="http://schemas.microsoft.com/office/drawing/2010/main">
                  <a14:imgLayer r:embed="rId13">
                    <a14:imgEffect>
                      <a14:backgroundRemoval t="49923" b="94436" l="38337" r="85884">
                        <a14:backgroundMark x1="36400" y1="48200" x2="35567" y2="43867"/>
                        <a14:backgroundMark x1="37000" y1="47367" x2="33533" y2="45300"/>
                        <a14:backgroundMark x1="33533" y1="45300" x2="33533" y2="45300"/>
                        <a14:backgroundMark x1="36600" y1="45933" x2="32900" y2="44267"/>
                        <a14:backgroundMark x1="32900" y1="44267" x2="32900" y2="44267"/>
                        <a14:backgroundMark x1="35567" y1="46733" x2="33533" y2="43867"/>
                        <a14:backgroundMark x1="33533" y1="43867" x2="33533" y2="43867"/>
                      </a14:backgroundRemoval>
                    </a14:imgEffect>
                  </a14:imgLayer>
                </a14:imgProps>
              </a:ext>
              <a:ext uri="{28A0092B-C50C-407E-A947-70E740481C1C}">
                <a14:useLocalDpi xmlns:a14="http://schemas.microsoft.com/office/drawing/2010/main" val="0"/>
              </a:ext>
            </a:extLst>
          </a:blip>
          <a:srcRect l="32394" t="44359" r="8172"/>
          <a:stretch/>
        </p:blipFill>
        <p:spPr>
          <a:xfrm>
            <a:off x="399467" y="1862846"/>
            <a:ext cx="823906" cy="771331"/>
          </a:xfrm>
          <a:prstGeom prst="rect">
            <a:avLst/>
          </a:prstGeom>
        </p:spPr>
      </p:pic>
      <p:pic>
        <p:nvPicPr>
          <p:cNvPr id="46" name="Picture 45">
            <a:extLst>
              <a:ext uri="{FF2B5EF4-FFF2-40B4-BE49-F238E27FC236}">
                <a16:creationId xmlns:a16="http://schemas.microsoft.com/office/drawing/2014/main" id="{4855FE77-97C4-47F1-A1BA-F7DD8019B304}"/>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857135" y="3008078"/>
            <a:ext cx="1581273" cy="1082733"/>
          </a:xfrm>
          <a:prstGeom prst="rect">
            <a:avLst/>
          </a:prstGeom>
        </p:spPr>
      </p:pic>
      <p:pic>
        <p:nvPicPr>
          <p:cNvPr id="47" name="Picture 46">
            <a:extLst>
              <a:ext uri="{FF2B5EF4-FFF2-40B4-BE49-F238E27FC236}">
                <a16:creationId xmlns:a16="http://schemas.microsoft.com/office/drawing/2014/main" id="{D737B5ED-7538-434E-950A-34EE2E2CAED5}"/>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3608762" y="4242641"/>
            <a:ext cx="1581273" cy="1082733"/>
          </a:xfrm>
          <a:prstGeom prst="rect">
            <a:avLst/>
          </a:prstGeom>
        </p:spPr>
      </p:pic>
      <p:pic>
        <p:nvPicPr>
          <p:cNvPr id="48" name="Picture 47">
            <a:extLst>
              <a:ext uri="{FF2B5EF4-FFF2-40B4-BE49-F238E27FC236}">
                <a16:creationId xmlns:a16="http://schemas.microsoft.com/office/drawing/2014/main" id="{2513FD76-F008-45B0-9091-BB668BCFFFDC}"/>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9059719" y="4391776"/>
            <a:ext cx="1581273" cy="1082733"/>
          </a:xfrm>
          <a:prstGeom prst="rect">
            <a:avLst/>
          </a:prstGeom>
        </p:spPr>
      </p:pic>
      <p:sp>
        <p:nvSpPr>
          <p:cNvPr id="2" name="Freeform: Shape 1">
            <a:extLst>
              <a:ext uri="{FF2B5EF4-FFF2-40B4-BE49-F238E27FC236}">
                <a16:creationId xmlns:a16="http://schemas.microsoft.com/office/drawing/2014/main" id="{D03BEC4E-2143-47AA-91BF-21459A421249}"/>
              </a:ext>
            </a:extLst>
          </p:cNvPr>
          <p:cNvSpPr/>
          <p:nvPr/>
        </p:nvSpPr>
        <p:spPr>
          <a:xfrm>
            <a:off x="1252548" y="2713363"/>
            <a:ext cx="737119" cy="198275"/>
          </a:xfrm>
          <a:custGeom>
            <a:avLst/>
            <a:gdLst>
              <a:gd name="connsiteX0" fmla="*/ 46653 w 737119"/>
              <a:gd name="connsiteY0" fmla="*/ 111967 h 158620"/>
              <a:gd name="connsiteX1" fmla="*/ 149290 w 737119"/>
              <a:gd name="connsiteY1" fmla="*/ 46653 h 158620"/>
              <a:gd name="connsiteX2" fmla="*/ 223935 w 737119"/>
              <a:gd name="connsiteY2" fmla="*/ 83976 h 158620"/>
              <a:gd name="connsiteX3" fmla="*/ 289249 w 737119"/>
              <a:gd name="connsiteY3" fmla="*/ 0 h 158620"/>
              <a:gd name="connsiteX4" fmla="*/ 298580 w 737119"/>
              <a:gd name="connsiteY4" fmla="*/ 102637 h 158620"/>
              <a:gd name="connsiteX5" fmla="*/ 475861 w 737119"/>
              <a:gd name="connsiteY5" fmla="*/ 9331 h 158620"/>
              <a:gd name="connsiteX6" fmla="*/ 606490 w 737119"/>
              <a:gd name="connsiteY6" fmla="*/ 46653 h 158620"/>
              <a:gd name="connsiteX7" fmla="*/ 737119 w 737119"/>
              <a:gd name="connsiteY7" fmla="*/ 93306 h 158620"/>
              <a:gd name="connsiteX8" fmla="*/ 606490 w 737119"/>
              <a:gd name="connsiteY8" fmla="*/ 121298 h 158620"/>
              <a:gd name="connsiteX9" fmla="*/ 737119 w 737119"/>
              <a:gd name="connsiteY9" fmla="*/ 139959 h 158620"/>
              <a:gd name="connsiteX10" fmla="*/ 0 w 737119"/>
              <a:gd name="connsiteY10" fmla="*/ 158620 h 15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7119" h="158620">
                <a:moveTo>
                  <a:pt x="46653" y="111967"/>
                </a:moveTo>
                <a:lnTo>
                  <a:pt x="149290" y="46653"/>
                </a:lnTo>
                <a:lnTo>
                  <a:pt x="223935" y="83976"/>
                </a:lnTo>
                <a:lnTo>
                  <a:pt x="289249" y="0"/>
                </a:lnTo>
                <a:lnTo>
                  <a:pt x="298580" y="102637"/>
                </a:lnTo>
                <a:lnTo>
                  <a:pt x="475861" y="9331"/>
                </a:lnTo>
                <a:lnTo>
                  <a:pt x="606490" y="46653"/>
                </a:lnTo>
                <a:lnTo>
                  <a:pt x="737119" y="93306"/>
                </a:lnTo>
                <a:lnTo>
                  <a:pt x="606490" y="121298"/>
                </a:lnTo>
                <a:lnTo>
                  <a:pt x="737119" y="139959"/>
                </a:lnTo>
                <a:lnTo>
                  <a:pt x="0" y="158620"/>
                </a:lnTo>
              </a:path>
            </a:pathLst>
          </a:custGeom>
          <a:solidFill>
            <a:srgbClr val="00B050">
              <a:alpha val="38000"/>
            </a:srgbClr>
          </a:solidFill>
          <a:ln>
            <a:solidFill>
              <a:srgbClr val="7E56D2">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F548D29D-1E52-42FD-B7C9-74D1BF67D532}"/>
              </a:ext>
            </a:extLst>
          </p:cNvPr>
          <p:cNvSpPr/>
          <p:nvPr/>
        </p:nvSpPr>
        <p:spPr>
          <a:xfrm>
            <a:off x="3942669" y="4074217"/>
            <a:ext cx="664989" cy="212832"/>
          </a:xfrm>
          <a:custGeom>
            <a:avLst/>
            <a:gdLst>
              <a:gd name="connsiteX0" fmla="*/ 0 w 637309"/>
              <a:gd name="connsiteY0" fmla="*/ 175490 h 175490"/>
              <a:gd name="connsiteX1" fmla="*/ 64654 w 637309"/>
              <a:gd name="connsiteY1" fmla="*/ 120072 h 175490"/>
              <a:gd name="connsiteX2" fmla="*/ 193964 w 637309"/>
              <a:gd name="connsiteY2" fmla="*/ 138545 h 175490"/>
              <a:gd name="connsiteX3" fmla="*/ 415636 w 637309"/>
              <a:gd name="connsiteY3" fmla="*/ 0 h 175490"/>
              <a:gd name="connsiteX4" fmla="*/ 508000 w 637309"/>
              <a:gd name="connsiteY4" fmla="*/ 120072 h 175490"/>
              <a:gd name="connsiteX5" fmla="*/ 572654 w 637309"/>
              <a:gd name="connsiteY5" fmla="*/ 138545 h 175490"/>
              <a:gd name="connsiteX6" fmla="*/ 637309 w 637309"/>
              <a:gd name="connsiteY6" fmla="*/ 166254 h 175490"/>
              <a:gd name="connsiteX7" fmla="*/ 0 w 637309"/>
              <a:gd name="connsiteY7" fmla="*/ 175490 h 175490"/>
              <a:gd name="connsiteX0" fmla="*/ 0 w 637309"/>
              <a:gd name="connsiteY0" fmla="*/ 175490 h 175490"/>
              <a:gd name="connsiteX1" fmla="*/ 64654 w 637309"/>
              <a:gd name="connsiteY1" fmla="*/ 120072 h 175490"/>
              <a:gd name="connsiteX2" fmla="*/ 193964 w 637309"/>
              <a:gd name="connsiteY2" fmla="*/ 123313 h 175490"/>
              <a:gd name="connsiteX3" fmla="*/ 415636 w 637309"/>
              <a:gd name="connsiteY3" fmla="*/ 0 h 175490"/>
              <a:gd name="connsiteX4" fmla="*/ 508000 w 637309"/>
              <a:gd name="connsiteY4" fmla="*/ 120072 h 175490"/>
              <a:gd name="connsiteX5" fmla="*/ 572654 w 637309"/>
              <a:gd name="connsiteY5" fmla="*/ 138545 h 175490"/>
              <a:gd name="connsiteX6" fmla="*/ 637309 w 637309"/>
              <a:gd name="connsiteY6" fmla="*/ 166254 h 175490"/>
              <a:gd name="connsiteX7" fmla="*/ 0 w 637309"/>
              <a:gd name="connsiteY7" fmla="*/ 175490 h 175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309" h="175490">
                <a:moveTo>
                  <a:pt x="0" y="175490"/>
                </a:moveTo>
                <a:lnTo>
                  <a:pt x="64654" y="120072"/>
                </a:lnTo>
                <a:lnTo>
                  <a:pt x="193964" y="123313"/>
                </a:lnTo>
                <a:lnTo>
                  <a:pt x="415636" y="0"/>
                </a:lnTo>
                <a:lnTo>
                  <a:pt x="508000" y="120072"/>
                </a:lnTo>
                <a:lnTo>
                  <a:pt x="572654" y="138545"/>
                </a:lnTo>
                <a:lnTo>
                  <a:pt x="637309" y="166254"/>
                </a:lnTo>
                <a:lnTo>
                  <a:pt x="0" y="175490"/>
                </a:lnTo>
                <a:close/>
              </a:path>
            </a:pathLst>
          </a:custGeom>
          <a:solidFill>
            <a:srgbClr val="00B05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94659890-8FAF-48D7-8B28-8FF8DB03103F}"/>
              </a:ext>
            </a:extLst>
          </p:cNvPr>
          <p:cNvSpPr/>
          <p:nvPr/>
        </p:nvSpPr>
        <p:spPr>
          <a:xfrm>
            <a:off x="9605161" y="4173946"/>
            <a:ext cx="338828" cy="107216"/>
          </a:xfrm>
          <a:custGeom>
            <a:avLst/>
            <a:gdLst>
              <a:gd name="connsiteX0" fmla="*/ 0 w 729673"/>
              <a:gd name="connsiteY0" fmla="*/ 221672 h 221672"/>
              <a:gd name="connsiteX1" fmla="*/ 0 w 729673"/>
              <a:gd name="connsiteY1" fmla="*/ 157018 h 221672"/>
              <a:gd name="connsiteX2" fmla="*/ 138546 w 729673"/>
              <a:gd name="connsiteY2" fmla="*/ 83127 h 221672"/>
              <a:gd name="connsiteX3" fmla="*/ 138546 w 729673"/>
              <a:gd name="connsiteY3" fmla="*/ 83127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92364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83128 w 729673"/>
              <a:gd name="connsiteY2" fmla="*/ 73891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12436 h 212436"/>
              <a:gd name="connsiteX1" fmla="*/ 0 w 729673"/>
              <a:gd name="connsiteY1" fmla="*/ 147782 h 212436"/>
              <a:gd name="connsiteX2" fmla="*/ 83128 w 729673"/>
              <a:gd name="connsiteY2" fmla="*/ 64655 h 212436"/>
              <a:gd name="connsiteX3" fmla="*/ 46182 w 729673"/>
              <a:gd name="connsiteY3" fmla="*/ 83127 h 212436"/>
              <a:gd name="connsiteX4" fmla="*/ 170509 w 729673"/>
              <a:gd name="connsiteY4" fmla="*/ 94493 h 212436"/>
              <a:gd name="connsiteX5" fmla="*/ 535709 w 729673"/>
              <a:gd name="connsiteY5" fmla="*/ 0 h 212436"/>
              <a:gd name="connsiteX6" fmla="*/ 665018 w 729673"/>
              <a:gd name="connsiteY6" fmla="*/ 18473 h 212436"/>
              <a:gd name="connsiteX7" fmla="*/ 711200 w 729673"/>
              <a:gd name="connsiteY7" fmla="*/ 110836 h 212436"/>
              <a:gd name="connsiteX8" fmla="*/ 729673 w 729673"/>
              <a:gd name="connsiteY8" fmla="*/ 175491 h 212436"/>
              <a:gd name="connsiteX9" fmla="*/ 609600 w 729673"/>
              <a:gd name="connsiteY9" fmla="*/ 212436 h 212436"/>
              <a:gd name="connsiteX10" fmla="*/ 0 w 729673"/>
              <a:gd name="connsiteY10" fmla="*/ 212436 h 212436"/>
              <a:gd name="connsiteX0" fmla="*/ 0 w 729673"/>
              <a:gd name="connsiteY0" fmla="*/ 212436 h 212436"/>
              <a:gd name="connsiteX1" fmla="*/ 0 w 729673"/>
              <a:gd name="connsiteY1" fmla="*/ 147782 h 212436"/>
              <a:gd name="connsiteX2" fmla="*/ 83128 w 729673"/>
              <a:gd name="connsiteY2" fmla="*/ 64655 h 212436"/>
              <a:gd name="connsiteX3" fmla="*/ 46182 w 729673"/>
              <a:gd name="connsiteY3" fmla="*/ 83127 h 212436"/>
              <a:gd name="connsiteX4" fmla="*/ 170509 w 729673"/>
              <a:gd name="connsiteY4" fmla="*/ 94493 h 212436"/>
              <a:gd name="connsiteX5" fmla="*/ 535709 w 729673"/>
              <a:gd name="connsiteY5" fmla="*/ 0 h 212436"/>
              <a:gd name="connsiteX6" fmla="*/ 605346 w 729673"/>
              <a:gd name="connsiteY6" fmla="*/ 135167 h 212436"/>
              <a:gd name="connsiteX7" fmla="*/ 711200 w 729673"/>
              <a:gd name="connsiteY7" fmla="*/ 110836 h 212436"/>
              <a:gd name="connsiteX8" fmla="*/ 729673 w 729673"/>
              <a:gd name="connsiteY8" fmla="*/ 175491 h 212436"/>
              <a:gd name="connsiteX9" fmla="*/ 609600 w 729673"/>
              <a:gd name="connsiteY9" fmla="*/ 212436 h 212436"/>
              <a:gd name="connsiteX10" fmla="*/ 0 w 729673"/>
              <a:gd name="connsiteY10" fmla="*/ 212436 h 212436"/>
              <a:gd name="connsiteX0" fmla="*/ 0 w 729673"/>
              <a:gd name="connsiteY0" fmla="*/ 150511 h 150511"/>
              <a:gd name="connsiteX1" fmla="*/ 0 w 729673"/>
              <a:gd name="connsiteY1" fmla="*/ 85857 h 150511"/>
              <a:gd name="connsiteX2" fmla="*/ 83128 w 729673"/>
              <a:gd name="connsiteY2" fmla="*/ 2730 h 150511"/>
              <a:gd name="connsiteX3" fmla="*/ 46182 w 729673"/>
              <a:gd name="connsiteY3" fmla="*/ 21202 h 150511"/>
              <a:gd name="connsiteX4" fmla="*/ 170509 w 729673"/>
              <a:gd name="connsiteY4" fmla="*/ 32568 h 150511"/>
              <a:gd name="connsiteX5" fmla="*/ 456148 w 729673"/>
              <a:gd name="connsiteY5" fmla="*/ 28838 h 150511"/>
              <a:gd name="connsiteX6" fmla="*/ 605346 w 729673"/>
              <a:gd name="connsiteY6" fmla="*/ 73242 h 150511"/>
              <a:gd name="connsiteX7" fmla="*/ 711200 w 729673"/>
              <a:gd name="connsiteY7" fmla="*/ 48911 h 150511"/>
              <a:gd name="connsiteX8" fmla="*/ 729673 w 729673"/>
              <a:gd name="connsiteY8" fmla="*/ 113566 h 150511"/>
              <a:gd name="connsiteX9" fmla="*/ 609600 w 729673"/>
              <a:gd name="connsiteY9" fmla="*/ 150511 h 150511"/>
              <a:gd name="connsiteX10" fmla="*/ 0 w 729673"/>
              <a:gd name="connsiteY10" fmla="*/ 150511 h 150511"/>
              <a:gd name="connsiteX0" fmla="*/ 119344 w 729673"/>
              <a:gd name="connsiteY0" fmla="*/ 98647 h 150511"/>
              <a:gd name="connsiteX1" fmla="*/ 0 w 729673"/>
              <a:gd name="connsiteY1" fmla="*/ 85857 h 150511"/>
              <a:gd name="connsiteX2" fmla="*/ 83128 w 729673"/>
              <a:gd name="connsiteY2" fmla="*/ 2730 h 150511"/>
              <a:gd name="connsiteX3" fmla="*/ 46182 w 729673"/>
              <a:gd name="connsiteY3" fmla="*/ 21202 h 150511"/>
              <a:gd name="connsiteX4" fmla="*/ 170509 w 729673"/>
              <a:gd name="connsiteY4" fmla="*/ 32568 h 150511"/>
              <a:gd name="connsiteX5" fmla="*/ 456148 w 729673"/>
              <a:gd name="connsiteY5" fmla="*/ 28838 h 150511"/>
              <a:gd name="connsiteX6" fmla="*/ 605346 w 729673"/>
              <a:gd name="connsiteY6" fmla="*/ 73242 h 150511"/>
              <a:gd name="connsiteX7" fmla="*/ 711200 w 729673"/>
              <a:gd name="connsiteY7" fmla="*/ 48911 h 150511"/>
              <a:gd name="connsiteX8" fmla="*/ 729673 w 729673"/>
              <a:gd name="connsiteY8" fmla="*/ 113566 h 150511"/>
              <a:gd name="connsiteX9" fmla="*/ 609600 w 729673"/>
              <a:gd name="connsiteY9" fmla="*/ 150511 h 150511"/>
              <a:gd name="connsiteX10" fmla="*/ 119344 w 729673"/>
              <a:gd name="connsiteY10" fmla="*/ 98647 h 150511"/>
              <a:gd name="connsiteX0" fmla="*/ 238688 w 729673"/>
              <a:gd name="connsiteY0" fmla="*/ 98647 h 150511"/>
              <a:gd name="connsiteX1" fmla="*/ 0 w 729673"/>
              <a:gd name="connsiteY1" fmla="*/ 85857 h 150511"/>
              <a:gd name="connsiteX2" fmla="*/ 83128 w 729673"/>
              <a:gd name="connsiteY2" fmla="*/ 2730 h 150511"/>
              <a:gd name="connsiteX3" fmla="*/ 46182 w 729673"/>
              <a:gd name="connsiteY3" fmla="*/ 21202 h 150511"/>
              <a:gd name="connsiteX4" fmla="*/ 170509 w 729673"/>
              <a:gd name="connsiteY4" fmla="*/ 32568 h 150511"/>
              <a:gd name="connsiteX5" fmla="*/ 456148 w 729673"/>
              <a:gd name="connsiteY5" fmla="*/ 28838 h 150511"/>
              <a:gd name="connsiteX6" fmla="*/ 605346 w 729673"/>
              <a:gd name="connsiteY6" fmla="*/ 73242 h 150511"/>
              <a:gd name="connsiteX7" fmla="*/ 711200 w 729673"/>
              <a:gd name="connsiteY7" fmla="*/ 48911 h 150511"/>
              <a:gd name="connsiteX8" fmla="*/ 729673 w 729673"/>
              <a:gd name="connsiteY8" fmla="*/ 113566 h 150511"/>
              <a:gd name="connsiteX9" fmla="*/ 609600 w 729673"/>
              <a:gd name="connsiteY9" fmla="*/ 150511 h 150511"/>
              <a:gd name="connsiteX10" fmla="*/ 238688 w 729673"/>
              <a:gd name="connsiteY10" fmla="*/ 98647 h 150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9673" h="150511">
                <a:moveTo>
                  <a:pt x="238688" y="98647"/>
                </a:moveTo>
                <a:lnTo>
                  <a:pt x="0" y="85857"/>
                </a:lnTo>
                <a:cubicBezTo>
                  <a:pt x="46182" y="61227"/>
                  <a:pt x="75431" y="13506"/>
                  <a:pt x="83128" y="2730"/>
                </a:cubicBezTo>
                <a:cubicBezTo>
                  <a:pt x="90825" y="-8046"/>
                  <a:pt x="31618" y="16229"/>
                  <a:pt x="46182" y="21202"/>
                </a:cubicBezTo>
                <a:cubicBezTo>
                  <a:pt x="60746" y="26175"/>
                  <a:pt x="148957" y="63356"/>
                  <a:pt x="170509" y="32568"/>
                </a:cubicBezTo>
                <a:lnTo>
                  <a:pt x="456148" y="28838"/>
                </a:lnTo>
                <a:lnTo>
                  <a:pt x="605346" y="73242"/>
                </a:lnTo>
                <a:lnTo>
                  <a:pt x="711200" y="48911"/>
                </a:lnTo>
                <a:lnTo>
                  <a:pt x="729673" y="113566"/>
                </a:lnTo>
                <a:lnTo>
                  <a:pt x="609600" y="150511"/>
                </a:lnTo>
                <a:lnTo>
                  <a:pt x="238688" y="98647"/>
                </a:lnTo>
                <a:close/>
              </a:path>
            </a:pathLst>
          </a:custGeom>
          <a:solidFill>
            <a:srgbClr val="00B05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hlinkClick r:id="rId15" action="ppaction://hlinksldjump"/>
            <a:extLst>
              <a:ext uri="{FF2B5EF4-FFF2-40B4-BE49-F238E27FC236}">
                <a16:creationId xmlns:a16="http://schemas.microsoft.com/office/drawing/2014/main" id="{0CB3A783-F8E2-44F0-8F94-571562FAC943}"/>
              </a:ext>
            </a:extLst>
          </p:cNvPr>
          <p:cNvSpPr/>
          <p:nvPr/>
        </p:nvSpPr>
        <p:spPr>
          <a:xfrm>
            <a:off x="10412625" y="114300"/>
            <a:ext cx="1779375" cy="457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Đến</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bài</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mới</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BBB358DB-9408-48F6-9D53-347B6463F9C1}"/>
              </a:ext>
            </a:extLst>
          </p:cNvPr>
          <p:cNvSpPr/>
          <p:nvPr/>
        </p:nvSpPr>
        <p:spPr>
          <a:xfrm>
            <a:off x="1914047" y="5228590"/>
            <a:ext cx="8553475" cy="186833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Bấm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vào</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số</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1,2,3,4,5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để</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ra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hỏi</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Hs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trả</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lời</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xong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bấm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mũi</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tên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quay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lại</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Bấm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vào</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mặt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nhỏ</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tương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ứng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hỏi</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để</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đó</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đeo</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khẩu</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trang</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Trả</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lời</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xong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hết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bấm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Đến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bài</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mới</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xong</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xóa</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bỏ</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9" name="Picture 28">
            <a:extLst>
              <a:ext uri="{FF2B5EF4-FFF2-40B4-BE49-F238E27FC236}">
                <a16:creationId xmlns:a16="http://schemas.microsoft.com/office/drawing/2014/main" id="{6DCC4C9A-42FA-4AA3-B09F-470F4C2321AB}"/>
              </a:ext>
            </a:extLst>
          </p:cNvPr>
          <p:cNvPicPr>
            <a:picLocks noChangeAspect="1"/>
          </p:cNvPicPr>
          <p:nvPr/>
        </p:nvPicPr>
        <p:blipFill rotWithShape="1">
          <a:blip r:embed="rId16" cstate="hqprint">
            <a:extLst>
              <a:ext uri="{28A0092B-C50C-407E-A947-70E740481C1C}">
                <a14:useLocalDpi xmlns:a14="http://schemas.microsoft.com/office/drawing/2010/main" val="0"/>
              </a:ext>
            </a:extLst>
          </a:blip>
          <a:srcRect l="56074" t="4786" r="-13343" b="-4786"/>
          <a:stretch/>
        </p:blipFill>
        <p:spPr>
          <a:xfrm>
            <a:off x="7855008" y="2844495"/>
            <a:ext cx="1424066" cy="2486608"/>
          </a:xfrm>
          <a:prstGeom prst="rect">
            <a:avLst/>
          </a:prstGeom>
        </p:spPr>
      </p:pic>
      <p:pic>
        <p:nvPicPr>
          <p:cNvPr id="30" name="Picture 29">
            <a:extLst>
              <a:ext uri="{FF2B5EF4-FFF2-40B4-BE49-F238E27FC236}">
                <a16:creationId xmlns:a16="http://schemas.microsoft.com/office/drawing/2014/main" id="{2C20596B-B1B9-4D8A-9061-8518DDC0F9BA}"/>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759569" y="3651969"/>
            <a:ext cx="807472" cy="322688"/>
          </a:xfrm>
          <a:prstGeom prst="rect">
            <a:avLst/>
          </a:prstGeom>
        </p:spPr>
      </p:pic>
      <p:pic>
        <p:nvPicPr>
          <p:cNvPr id="31" name="Picture 30">
            <a:extLst>
              <a:ext uri="{FF2B5EF4-FFF2-40B4-BE49-F238E27FC236}">
                <a16:creationId xmlns:a16="http://schemas.microsoft.com/office/drawing/2014/main" id="{42D4C8C0-1DF7-4378-82A9-D4709B33041E}"/>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242416" y="1158870"/>
            <a:ext cx="1303361" cy="1303361"/>
          </a:xfrm>
          <a:prstGeom prst="rect">
            <a:avLst/>
          </a:prstGeom>
        </p:spPr>
      </p:pic>
      <p:sp>
        <p:nvSpPr>
          <p:cNvPr id="33" name="Oval 32">
            <a:hlinkClick r:id="rId17" action="ppaction://hlinksldjump"/>
            <a:extLst>
              <a:ext uri="{FF2B5EF4-FFF2-40B4-BE49-F238E27FC236}">
                <a16:creationId xmlns:a16="http://schemas.microsoft.com/office/drawing/2014/main" id="{149FEAFE-3ADC-4F08-ADC1-60F7D84EE236}"/>
              </a:ext>
            </a:extLst>
          </p:cNvPr>
          <p:cNvSpPr/>
          <p:nvPr/>
        </p:nvSpPr>
        <p:spPr>
          <a:xfrm>
            <a:off x="7123826" y="2264706"/>
            <a:ext cx="494242" cy="457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Times New Roman" panose="02020603050405020304" pitchFamily="18" charset="0"/>
                <a:cs typeface="Times New Roman" panose="02020603050405020304" pitchFamily="18" charset="0"/>
              </a:rPr>
              <a:t>4</a:t>
            </a:r>
          </a:p>
        </p:txBody>
      </p:sp>
      <p:sp>
        <p:nvSpPr>
          <p:cNvPr id="34" name="Oval 33">
            <a:hlinkClick r:id="rId18" action="ppaction://hlinksldjump"/>
            <a:extLst>
              <a:ext uri="{FF2B5EF4-FFF2-40B4-BE49-F238E27FC236}">
                <a16:creationId xmlns:a16="http://schemas.microsoft.com/office/drawing/2014/main" id="{50E4E425-E925-4EF6-9B13-9A5B20D08674}"/>
              </a:ext>
            </a:extLst>
          </p:cNvPr>
          <p:cNvSpPr/>
          <p:nvPr/>
        </p:nvSpPr>
        <p:spPr>
          <a:xfrm>
            <a:off x="8112310" y="2274153"/>
            <a:ext cx="494242" cy="457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Times New Roman" panose="02020603050405020304" pitchFamily="18" charset="0"/>
                <a:cs typeface="Times New Roman" panose="02020603050405020304" pitchFamily="18" charset="0"/>
              </a:rPr>
              <a:t>5</a:t>
            </a:r>
          </a:p>
        </p:txBody>
      </p:sp>
      <p:pic>
        <p:nvPicPr>
          <p:cNvPr id="35" name="Picture 34">
            <a:extLst>
              <a:ext uri="{FF2B5EF4-FFF2-40B4-BE49-F238E27FC236}">
                <a16:creationId xmlns:a16="http://schemas.microsoft.com/office/drawing/2014/main" id="{1EFFF66C-1A53-481C-8A07-6952C431BC3C}"/>
              </a:ext>
            </a:extLst>
          </p:cNvPr>
          <p:cNvPicPr>
            <a:picLocks noChangeAspect="1"/>
          </p:cNvPicPr>
          <p:nvPr/>
        </p:nvPicPr>
        <p:blipFill rotWithShape="1">
          <a:blip r:embed="rId12" cstate="hqprint">
            <a:extLst>
              <a:ext uri="{BEBA8EAE-BF5A-486C-A8C5-ECC9F3942E4B}">
                <a14:imgProps xmlns:a14="http://schemas.microsoft.com/office/drawing/2010/main">
                  <a14:imgLayer r:embed="rId13">
                    <a14:imgEffect>
                      <a14:backgroundRemoval t="49923" b="94436" l="38337" r="85884">
                        <a14:backgroundMark x1="36400" y1="48200" x2="35567" y2="43867"/>
                        <a14:backgroundMark x1="37000" y1="47367" x2="33533" y2="45300"/>
                        <a14:backgroundMark x1="33533" y1="45300" x2="33533" y2="45300"/>
                        <a14:backgroundMark x1="36600" y1="45933" x2="32900" y2="44267"/>
                        <a14:backgroundMark x1="32900" y1="44267" x2="32900" y2="44267"/>
                        <a14:backgroundMark x1="35567" y1="46733" x2="33533" y2="43867"/>
                        <a14:backgroundMark x1="33533" y1="43867" x2="33533" y2="43867"/>
                      </a14:backgroundRemoval>
                    </a14:imgEffect>
                  </a14:imgLayer>
                </a14:imgProps>
              </a:ext>
              <a:ext uri="{28A0092B-C50C-407E-A947-70E740481C1C}">
                <a14:useLocalDpi xmlns:a14="http://schemas.microsoft.com/office/drawing/2010/main" val="0"/>
              </a:ext>
            </a:extLst>
          </a:blip>
          <a:srcRect l="32394" t="44359" r="8172"/>
          <a:stretch/>
        </p:blipFill>
        <p:spPr>
          <a:xfrm>
            <a:off x="6958994" y="1355085"/>
            <a:ext cx="823906" cy="771331"/>
          </a:xfrm>
          <a:prstGeom prst="rect">
            <a:avLst/>
          </a:prstGeom>
        </p:spPr>
      </p:pic>
      <p:pic>
        <p:nvPicPr>
          <p:cNvPr id="36" name="Picture 35">
            <a:extLst>
              <a:ext uri="{FF2B5EF4-FFF2-40B4-BE49-F238E27FC236}">
                <a16:creationId xmlns:a16="http://schemas.microsoft.com/office/drawing/2014/main" id="{96E27339-B147-4467-A603-D5AF5C34CCFF}"/>
              </a:ext>
            </a:extLst>
          </p:cNvPr>
          <p:cNvPicPr>
            <a:picLocks noChangeAspect="1"/>
          </p:cNvPicPr>
          <p:nvPr/>
        </p:nvPicPr>
        <p:blipFill rotWithShape="1">
          <a:blip r:embed="rId16" cstate="hqprint">
            <a:extLst>
              <a:ext uri="{28A0092B-C50C-407E-A947-70E740481C1C}">
                <a14:useLocalDpi xmlns:a14="http://schemas.microsoft.com/office/drawing/2010/main" val="0"/>
              </a:ext>
            </a:extLst>
          </a:blip>
          <a:srcRect r="43467"/>
          <a:stretch/>
        </p:blipFill>
        <p:spPr>
          <a:xfrm>
            <a:off x="6460664" y="2731353"/>
            <a:ext cx="1405749" cy="2486608"/>
          </a:xfrm>
          <a:prstGeom prst="rect">
            <a:avLst/>
          </a:prstGeom>
        </p:spPr>
      </p:pic>
      <p:pic>
        <p:nvPicPr>
          <p:cNvPr id="38" name="Picture 37">
            <a:extLst>
              <a:ext uri="{FF2B5EF4-FFF2-40B4-BE49-F238E27FC236}">
                <a16:creationId xmlns:a16="http://schemas.microsoft.com/office/drawing/2014/main" id="{C2680DA8-D541-4587-AFF7-359D377B3FF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030243" y="3779265"/>
            <a:ext cx="807472" cy="322688"/>
          </a:xfrm>
          <a:prstGeom prst="rect">
            <a:avLst/>
          </a:prstGeom>
        </p:spPr>
      </p:pic>
      <p:pic>
        <p:nvPicPr>
          <p:cNvPr id="39" name="Picture 38">
            <a:extLst>
              <a:ext uri="{FF2B5EF4-FFF2-40B4-BE49-F238E27FC236}">
                <a16:creationId xmlns:a16="http://schemas.microsoft.com/office/drawing/2014/main" id="{D1A6D9DE-16FC-490C-8CFB-33E3B32C9FD1}"/>
              </a:ext>
            </a:extLst>
          </p:cNvPr>
          <p:cNvPicPr>
            <a:picLocks noChangeAspect="1"/>
          </p:cNvPicPr>
          <p:nvPr/>
        </p:nvPicPr>
        <p:blipFill>
          <a:blip r:embed="rId19" cstate="hqprint">
            <a:extLst>
              <a:ext uri="{28A0092B-C50C-407E-A947-70E740481C1C}">
                <a14:useLocalDpi xmlns:a14="http://schemas.microsoft.com/office/drawing/2010/main" val="0"/>
              </a:ext>
            </a:extLst>
          </a:blip>
          <a:stretch>
            <a:fillRect/>
          </a:stretch>
        </p:blipFill>
        <p:spPr>
          <a:xfrm>
            <a:off x="6870913" y="3847063"/>
            <a:ext cx="1016960" cy="696335"/>
          </a:xfrm>
          <a:prstGeom prst="rect">
            <a:avLst/>
          </a:prstGeom>
        </p:spPr>
      </p:pic>
      <p:pic>
        <p:nvPicPr>
          <p:cNvPr id="40" name="Picture 39">
            <a:extLst>
              <a:ext uri="{FF2B5EF4-FFF2-40B4-BE49-F238E27FC236}">
                <a16:creationId xmlns:a16="http://schemas.microsoft.com/office/drawing/2014/main" id="{A6740F0F-C942-48E5-A648-0A46F58AC472}"/>
              </a:ext>
            </a:extLst>
          </p:cNvPr>
          <p:cNvPicPr>
            <a:picLocks noChangeAspect="1"/>
          </p:cNvPicPr>
          <p:nvPr/>
        </p:nvPicPr>
        <p:blipFill>
          <a:blip r:embed="rId20" cstate="hqprint">
            <a:extLst>
              <a:ext uri="{28A0092B-C50C-407E-A947-70E740481C1C}">
                <a14:useLocalDpi xmlns:a14="http://schemas.microsoft.com/office/drawing/2010/main" val="0"/>
              </a:ext>
            </a:extLst>
          </a:blip>
          <a:stretch>
            <a:fillRect/>
          </a:stretch>
        </p:blipFill>
        <p:spPr>
          <a:xfrm>
            <a:off x="7664200" y="4007902"/>
            <a:ext cx="1066987" cy="730590"/>
          </a:xfrm>
          <a:prstGeom prst="rect">
            <a:avLst/>
          </a:prstGeom>
        </p:spPr>
      </p:pic>
      <p:sp>
        <p:nvSpPr>
          <p:cNvPr id="41" name="Freeform: Shape 40">
            <a:extLst>
              <a:ext uri="{FF2B5EF4-FFF2-40B4-BE49-F238E27FC236}">
                <a16:creationId xmlns:a16="http://schemas.microsoft.com/office/drawing/2014/main" id="{F70F835F-5D38-4515-9168-9772D0D31130}"/>
              </a:ext>
            </a:extLst>
          </p:cNvPr>
          <p:cNvSpPr/>
          <p:nvPr/>
        </p:nvSpPr>
        <p:spPr>
          <a:xfrm>
            <a:off x="7065818" y="3574473"/>
            <a:ext cx="729673" cy="146638"/>
          </a:xfrm>
          <a:custGeom>
            <a:avLst/>
            <a:gdLst>
              <a:gd name="connsiteX0" fmla="*/ 0 w 729673"/>
              <a:gd name="connsiteY0" fmla="*/ 221672 h 221672"/>
              <a:gd name="connsiteX1" fmla="*/ 0 w 729673"/>
              <a:gd name="connsiteY1" fmla="*/ 157018 h 221672"/>
              <a:gd name="connsiteX2" fmla="*/ 138546 w 729673"/>
              <a:gd name="connsiteY2" fmla="*/ 83127 h 221672"/>
              <a:gd name="connsiteX3" fmla="*/ 138546 w 729673"/>
              <a:gd name="connsiteY3" fmla="*/ 83127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92364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83128 w 729673"/>
              <a:gd name="connsiteY2" fmla="*/ 73891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9673" h="221672">
                <a:moveTo>
                  <a:pt x="0" y="221672"/>
                </a:moveTo>
                <a:lnTo>
                  <a:pt x="0" y="157018"/>
                </a:lnTo>
                <a:cubicBezTo>
                  <a:pt x="46182" y="132388"/>
                  <a:pt x="75431" y="84667"/>
                  <a:pt x="83128" y="73891"/>
                </a:cubicBezTo>
                <a:cubicBezTo>
                  <a:pt x="90825" y="63115"/>
                  <a:pt x="41564" y="104678"/>
                  <a:pt x="46182" y="92363"/>
                </a:cubicBezTo>
                <a:cubicBezTo>
                  <a:pt x="50800" y="80048"/>
                  <a:pt x="89285" y="30788"/>
                  <a:pt x="110837" y="0"/>
                </a:cubicBezTo>
                <a:lnTo>
                  <a:pt x="535709" y="9236"/>
                </a:lnTo>
                <a:lnTo>
                  <a:pt x="665018" y="27709"/>
                </a:lnTo>
                <a:lnTo>
                  <a:pt x="711200" y="120072"/>
                </a:lnTo>
                <a:lnTo>
                  <a:pt x="729673" y="184727"/>
                </a:lnTo>
                <a:lnTo>
                  <a:pt x="609600" y="221672"/>
                </a:lnTo>
                <a:lnTo>
                  <a:pt x="0" y="221672"/>
                </a:lnTo>
                <a:close/>
              </a:path>
            </a:pathLst>
          </a:custGeom>
          <a:solidFill>
            <a:srgbClr val="00B05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Shape 41">
            <a:extLst>
              <a:ext uri="{FF2B5EF4-FFF2-40B4-BE49-F238E27FC236}">
                <a16:creationId xmlns:a16="http://schemas.microsoft.com/office/drawing/2014/main" id="{D7FC3BAD-1DC5-48AC-A996-C2FBADD7B492}"/>
              </a:ext>
            </a:extLst>
          </p:cNvPr>
          <p:cNvSpPr/>
          <p:nvPr/>
        </p:nvSpPr>
        <p:spPr>
          <a:xfrm>
            <a:off x="7847228" y="3505331"/>
            <a:ext cx="677589" cy="146638"/>
          </a:xfrm>
          <a:custGeom>
            <a:avLst/>
            <a:gdLst>
              <a:gd name="connsiteX0" fmla="*/ 0 w 729673"/>
              <a:gd name="connsiteY0" fmla="*/ 221672 h 221672"/>
              <a:gd name="connsiteX1" fmla="*/ 0 w 729673"/>
              <a:gd name="connsiteY1" fmla="*/ 157018 h 221672"/>
              <a:gd name="connsiteX2" fmla="*/ 138546 w 729673"/>
              <a:gd name="connsiteY2" fmla="*/ 83127 h 221672"/>
              <a:gd name="connsiteX3" fmla="*/ 138546 w 729673"/>
              <a:gd name="connsiteY3" fmla="*/ 83127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92364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83128 w 729673"/>
              <a:gd name="connsiteY2" fmla="*/ 73891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9673" h="221672">
                <a:moveTo>
                  <a:pt x="0" y="221672"/>
                </a:moveTo>
                <a:lnTo>
                  <a:pt x="0" y="157018"/>
                </a:lnTo>
                <a:cubicBezTo>
                  <a:pt x="46182" y="132388"/>
                  <a:pt x="75431" y="84667"/>
                  <a:pt x="83128" y="73891"/>
                </a:cubicBezTo>
                <a:cubicBezTo>
                  <a:pt x="90825" y="63115"/>
                  <a:pt x="41564" y="104678"/>
                  <a:pt x="46182" y="92363"/>
                </a:cubicBezTo>
                <a:cubicBezTo>
                  <a:pt x="50800" y="80048"/>
                  <a:pt x="89285" y="30788"/>
                  <a:pt x="110837" y="0"/>
                </a:cubicBezTo>
                <a:lnTo>
                  <a:pt x="535709" y="9236"/>
                </a:lnTo>
                <a:lnTo>
                  <a:pt x="665018" y="27709"/>
                </a:lnTo>
                <a:lnTo>
                  <a:pt x="711200" y="120072"/>
                </a:lnTo>
                <a:lnTo>
                  <a:pt x="729673" y="184727"/>
                </a:lnTo>
                <a:lnTo>
                  <a:pt x="609600" y="221672"/>
                </a:lnTo>
                <a:lnTo>
                  <a:pt x="0" y="221672"/>
                </a:lnTo>
                <a:close/>
              </a:path>
            </a:pathLst>
          </a:custGeom>
          <a:solidFill>
            <a:srgbClr val="00B05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1332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2"/>
                                        </p:tgtEl>
                                        <p:attrNameLst>
                                          <p:attrName>r</p:attrName>
                                        </p:attrNameLst>
                                      </p:cBhvr>
                                    </p:animRot>
                                    <p:animRot by="-240000">
                                      <p:cBhvr>
                                        <p:cTn id="7" dur="200" fill="hold">
                                          <p:stCondLst>
                                            <p:cond delay="200"/>
                                          </p:stCondLst>
                                        </p:cTn>
                                        <p:tgtEl>
                                          <p:spTgt spid="22"/>
                                        </p:tgtEl>
                                        <p:attrNameLst>
                                          <p:attrName>r</p:attrName>
                                        </p:attrNameLst>
                                      </p:cBhvr>
                                    </p:animRot>
                                    <p:animRot by="240000">
                                      <p:cBhvr>
                                        <p:cTn id="8" dur="200" fill="hold">
                                          <p:stCondLst>
                                            <p:cond delay="400"/>
                                          </p:stCondLst>
                                        </p:cTn>
                                        <p:tgtEl>
                                          <p:spTgt spid="22"/>
                                        </p:tgtEl>
                                        <p:attrNameLst>
                                          <p:attrName>r</p:attrName>
                                        </p:attrNameLst>
                                      </p:cBhvr>
                                    </p:animRot>
                                    <p:animRot by="-240000">
                                      <p:cBhvr>
                                        <p:cTn id="9" dur="200" fill="hold">
                                          <p:stCondLst>
                                            <p:cond delay="600"/>
                                          </p:stCondLst>
                                        </p:cTn>
                                        <p:tgtEl>
                                          <p:spTgt spid="22"/>
                                        </p:tgtEl>
                                        <p:attrNameLst>
                                          <p:attrName>r</p:attrName>
                                        </p:attrNameLst>
                                      </p:cBhvr>
                                    </p:animRot>
                                    <p:animRot by="120000">
                                      <p:cBhvr>
                                        <p:cTn id="10" dur="200" fill="hold">
                                          <p:stCondLst>
                                            <p:cond delay="800"/>
                                          </p:stCondLst>
                                        </p:cTn>
                                        <p:tgtEl>
                                          <p:spTgt spid="2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2"/>
                                        </p:tgtEl>
                                        <p:attrNameLst>
                                          <p:attrName>r</p:attrName>
                                        </p:attrNameLst>
                                      </p:cBhvr>
                                    </p:animRot>
                                    <p:animRot by="-240000">
                                      <p:cBhvr>
                                        <p:cTn id="13" dur="200" fill="hold">
                                          <p:stCondLst>
                                            <p:cond delay="200"/>
                                          </p:stCondLst>
                                        </p:cTn>
                                        <p:tgtEl>
                                          <p:spTgt spid="32"/>
                                        </p:tgtEl>
                                        <p:attrNameLst>
                                          <p:attrName>r</p:attrName>
                                        </p:attrNameLst>
                                      </p:cBhvr>
                                    </p:animRot>
                                    <p:animRot by="240000">
                                      <p:cBhvr>
                                        <p:cTn id="14" dur="200" fill="hold">
                                          <p:stCondLst>
                                            <p:cond delay="400"/>
                                          </p:stCondLst>
                                        </p:cTn>
                                        <p:tgtEl>
                                          <p:spTgt spid="32"/>
                                        </p:tgtEl>
                                        <p:attrNameLst>
                                          <p:attrName>r</p:attrName>
                                        </p:attrNameLst>
                                      </p:cBhvr>
                                    </p:animRot>
                                    <p:animRot by="-240000">
                                      <p:cBhvr>
                                        <p:cTn id="15" dur="200" fill="hold">
                                          <p:stCondLst>
                                            <p:cond delay="600"/>
                                          </p:stCondLst>
                                        </p:cTn>
                                        <p:tgtEl>
                                          <p:spTgt spid="32"/>
                                        </p:tgtEl>
                                        <p:attrNameLst>
                                          <p:attrName>r</p:attrName>
                                        </p:attrNameLst>
                                      </p:cBhvr>
                                    </p:animRot>
                                    <p:animRot by="120000">
                                      <p:cBhvr>
                                        <p:cTn id="16" dur="200" fill="hold">
                                          <p:stCondLst>
                                            <p:cond delay="800"/>
                                          </p:stCondLst>
                                        </p:cTn>
                                        <p:tgtEl>
                                          <p:spTgt spid="3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31"/>
                                        </p:tgtEl>
                                        <p:attrNameLst>
                                          <p:attrName>r</p:attrName>
                                        </p:attrNameLst>
                                      </p:cBhvr>
                                    </p:animRot>
                                    <p:animRot by="-240000">
                                      <p:cBhvr>
                                        <p:cTn id="19" dur="200" fill="hold">
                                          <p:stCondLst>
                                            <p:cond delay="200"/>
                                          </p:stCondLst>
                                        </p:cTn>
                                        <p:tgtEl>
                                          <p:spTgt spid="31"/>
                                        </p:tgtEl>
                                        <p:attrNameLst>
                                          <p:attrName>r</p:attrName>
                                        </p:attrNameLst>
                                      </p:cBhvr>
                                    </p:animRot>
                                    <p:animRot by="240000">
                                      <p:cBhvr>
                                        <p:cTn id="20" dur="200" fill="hold">
                                          <p:stCondLst>
                                            <p:cond delay="400"/>
                                          </p:stCondLst>
                                        </p:cTn>
                                        <p:tgtEl>
                                          <p:spTgt spid="31"/>
                                        </p:tgtEl>
                                        <p:attrNameLst>
                                          <p:attrName>r</p:attrName>
                                        </p:attrNameLst>
                                      </p:cBhvr>
                                    </p:animRot>
                                    <p:animRot by="-240000">
                                      <p:cBhvr>
                                        <p:cTn id="21" dur="200" fill="hold">
                                          <p:stCondLst>
                                            <p:cond delay="600"/>
                                          </p:stCondLst>
                                        </p:cTn>
                                        <p:tgtEl>
                                          <p:spTgt spid="31"/>
                                        </p:tgtEl>
                                        <p:attrNameLst>
                                          <p:attrName>r</p:attrName>
                                        </p:attrNameLst>
                                      </p:cBhvr>
                                    </p:animRot>
                                    <p:animRot by="120000">
                                      <p:cBhvr>
                                        <p:cTn id="22" dur="200" fill="hold">
                                          <p:stCondLst>
                                            <p:cond delay="800"/>
                                          </p:stCondLst>
                                        </p:cTn>
                                        <p:tgtEl>
                                          <p:spTgt spid="31"/>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35"/>
                                        </p:tgtEl>
                                        <p:attrNameLst>
                                          <p:attrName>r</p:attrName>
                                        </p:attrNameLst>
                                      </p:cBhvr>
                                    </p:animRot>
                                    <p:animRot by="-240000">
                                      <p:cBhvr>
                                        <p:cTn id="25" dur="200" fill="hold">
                                          <p:stCondLst>
                                            <p:cond delay="200"/>
                                          </p:stCondLst>
                                        </p:cTn>
                                        <p:tgtEl>
                                          <p:spTgt spid="35"/>
                                        </p:tgtEl>
                                        <p:attrNameLst>
                                          <p:attrName>r</p:attrName>
                                        </p:attrNameLst>
                                      </p:cBhvr>
                                    </p:animRot>
                                    <p:animRot by="240000">
                                      <p:cBhvr>
                                        <p:cTn id="26" dur="200" fill="hold">
                                          <p:stCondLst>
                                            <p:cond delay="400"/>
                                          </p:stCondLst>
                                        </p:cTn>
                                        <p:tgtEl>
                                          <p:spTgt spid="35"/>
                                        </p:tgtEl>
                                        <p:attrNameLst>
                                          <p:attrName>r</p:attrName>
                                        </p:attrNameLst>
                                      </p:cBhvr>
                                    </p:animRot>
                                    <p:animRot by="-240000">
                                      <p:cBhvr>
                                        <p:cTn id="27" dur="200" fill="hold">
                                          <p:stCondLst>
                                            <p:cond delay="600"/>
                                          </p:stCondLst>
                                        </p:cTn>
                                        <p:tgtEl>
                                          <p:spTgt spid="35"/>
                                        </p:tgtEl>
                                        <p:attrNameLst>
                                          <p:attrName>r</p:attrName>
                                        </p:attrNameLst>
                                      </p:cBhvr>
                                    </p:animRot>
                                    <p:animRot by="120000">
                                      <p:cBhvr>
                                        <p:cTn id="28" dur="200" fill="hold">
                                          <p:stCondLst>
                                            <p:cond delay="800"/>
                                          </p:stCondLst>
                                        </p:cTn>
                                        <p:tgtEl>
                                          <p:spTgt spid="3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26"/>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grpId="0" nodeType="clickEffect">
                                  <p:stCondLst>
                                    <p:cond delay="0"/>
                                  </p:stCondLst>
                                  <p:childTnLst>
                                    <p:animEffect transition="out" filter="fade">
                                      <p:cBhvr>
                                        <p:cTn id="33" dur="500"/>
                                        <p:tgtEl>
                                          <p:spTgt spid="26"/>
                                        </p:tgtEl>
                                      </p:cBhvr>
                                    </p:animEffect>
                                    <p:set>
                                      <p:cBhvr>
                                        <p:cTn id="34"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35" restart="whenNotActive" fill="hold" evtFilter="cancelBubble" nodeType="interactiveSeq">
                <p:stCondLst>
                  <p:cond evt="onClick" delay="0">
                    <p:tgtEl>
                      <p:spTgt spid="25"/>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grpId="0" nodeType="clickEffect">
                                  <p:stCondLst>
                                    <p:cond delay="0"/>
                                  </p:stCondLst>
                                  <p:childTnLst>
                                    <p:animEffect transition="out" filter="fade">
                                      <p:cBhvr>
                                        <p:cTn id="39" dur="500"/>
                                        <p:tgtEl>
                                          <p:spTgt spid="25"/>
                                        </p:tgtEl>
                                      </p:cBhvr>
                                    </p:animEffect>
                                    <p:set>
                                      <p:cBhvr>
                                        <p:cTn id="40"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41" restart="whenNotActive" fill="hold" evtFilter="cancelBubble" nodeType="interactiveSeq">
                <p:stCondLst>
                  <p:cond evt="onClick" delay="0">
                    <p:tgtEl>
                      <p:spTgt spid="27"/>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grpId="0" nodeType="clickEffect">
                                  <p:stCondLst>
                                    <p:cond delay="0"/>
                                  </p:stCondLst>
                                  <p:childTnLst>
                                    <p:animEffect transition="out" filter="fade">
                                      <p:cBhvr>
                                        <p:cTn id="45" dur="500"/>
                                        <p:tgtEl>
                                          <p:spTgt spid="27"/>
                                        </p:tgtEl>
                                      </p:cBhvr>
                                    </p:animEffect>
                                    <p:set>
                                      <p:cBhvr>
                                        <p:cTn id="46"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47" restart="whenNotActive" fill="hold" evtFilter="cancelBubble" nodeType="interactiveSeq">
                <p:stCondLst>
                  <p:cond evt="onClick" delay="0">
                    <p:tgtEl>
                      <p:spTgt spid="5"/>
                    </p:tgtEl>
                  </p:cond>
                </p:stCondLst>
                <p:endSync evt="end" delay="0">
                  <p:rtn val="all"/>
                </p:endSync>
                <p:childTnLst>
                  <p:par>
                    <p:cTn id="48" fill="hold">
                      <p:stCondLst>
                        <p:cond delay="0"/>
                      </p:stCondLst>
                      <p:childTnLst>
                        <p:par>
                          <p:cTn id="49" fill="hold">
                            <p:stCondLst>
                              <p:cond delay="0"/>
                            </p:stCondLst>
                            <p:childTnLst>
                              <p:par>
                                <p:cTn id="50" presetID="9" presetClass="entr" presetSubtype="0" fill="hold"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dissolve">
                                      <p:cBhvr>
                                        <p:cTn id="52" dur="500"/>
                                        <p:tgtEl>
                                          <p:spTgt spid="14"/>
                                        </p:tgtEl>
                                      </p:cBhvr>
                                    </p:animEffect>
                                  </p:childTnLst>
                                </p:cTn>
                              </p:par>
                              <p:par>
                                <p:cTn id="53" presetID="10" presetClass="exit" presetSubtype="0" fill="hold" nodeType="withEffect">
                                  <p:stCondLst>
                                    <p:cond delay="0"/>
                                  </p:stCondLst>
                                  <p:childTnLst>
                                    <p:animEffect transition="out" filter="fade">
                                      <p:cBhvr>
                                        <p:cTn id="54" dur="500"/>
                                        <p:tgtEl>
                                          <p:spTgt spid="32"/>
                                        </p:tgtEl>
                                      </p:cBhvr>
                                    </p:animEffect>
                                    <p:set>
                                      <p:cBhvr>
                                        <p:cTn id="55"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56" restart="whenNotActive" fill="hold" evtFilter="cancelBubble" nodeType="interactiveSeq">
                <p:stCondLst>
                  <p:cond evt="onClick" delay="0">
                    <p:tgtEl>
                      <p:spTgt spid="32"/>
                    </p:tgtEl>
                  </p:cond>
                </p:stCondLst>
                <p:endSync evt="end" delay="0">
                  <p:rtn val="all"/>
                </p:endSync>
                <p:childTnLst>
                  <p:par>
                    <p:cTn id="57" fill="hold">
                      <p:stCondLst>
                        <p:cond delay="0"/>
                      </p:stCondLst>
                      <p:childTnLst>
                        <p:par>
                          <p:cTn id="58" fill="hold">
                            <p:stCondLst>
                              <p:cond delay="0"/>
                            </p:stCondLst>
                            <p:childTnLst>
                              <p:par>
                                <p:cTn id="59" presetID="0" presetClass="path" presetSubtype="0" accel="50000" decel="50000" fill="hold" nodeType="clickEffect">
                                  <p:stCondLst>
                                    <p:cond delay="0"/>
                                  </p:stCondLst>
                                  <p:childTnLst>
                                    <p:animMotion origin="layout" path="M 3.54167E-6 2.22222E-6 L 3.54167E-6 0.00023 L 0.04023 0.0868 " pathEditMode="relative" rAng="0" ptsTypes="AAA">
                                      <p:cBhvr>
                                        <p:cTn id="60" dur="2000" fill="hold"/>
                                        <p:tgtEl>
                                          <p:spTgt spid="32"/>
                                        </p:tgtEl>
                                        <p:attrNameLst>
                                          <p:attrName>ppt_x</p:attrName>
                                          <p:attrName>ppt_y</p:attrName>
                                        </p:attrNameLst>
                                      </p:cBhvr>
                                      <p:rCtr x="2005" y="4329"/>
                                    </p:animMotion>
                                  </p:childTnLst>
                                </p:cTn>
                              </p:par>
                              <p:par>
                                <p:cTn id="61" presetID="10" presetClass="entr" presetSubtype="0" fill="hold" grpId="0" nodeType="withEffect">
                                  <p:stCondLst>
                                    <p:cond delay="0"/>
                                  </p:stCondLst>
                                  <p:childTnLst>
                                    <p:set>
                                      <p:cBhvr>
                                        <p:cTn id="62" dur="1" fill="hold">
                                          <p:stCondLst>
                                            <p:cond delay="0"/>
                                          </p:stCondLst>
                                        </p:cTn>
                                        <p:tgtEl>
                                          <p:spTgt spid="2"/>
                                        </p:tgtEl>
                                        <p:attrNameLst>
                                          <p:attrName>style.visibility</p:attrName>
                                        </p:attrNameLst>
                                      </p:cBhvr>
                                      <p:to>
                                        <p:strVal val="visible"/>
                                      </p:to>
                                    </p:set>
                                    <p:animEffect transition="in" filter="fade">
                                      <p:cBhvr>
                                        <p:cTn id="63" dur="500"/>
                                        <p:tgtEl>
                                          <p:spTgt spid="2"/>
                                        </p:tgtEl>
                                      </p:cBhvr>
                                    </p:animEffect>
                                  </p:childTnLst>
                                </p:cTn>
                              </p:par>
                              <p:par>
                                <p:cTn id="64" presetID="53" presetClass="entr" presetSubtype="16" fill="hold" nodeType="withEffect">
                                  <p:stCondLst>
                                    <p:cond delay="0"/>
                                  </p:stCondLst>
                                  <p:childTnLst>
                                    <p:set>
                                      <p:cBhvr>
                                        <p:cTn id="65" dur="1" fill="hold">
                                          <p:stCondLst>
                                            <p:cond delay="0"/>
                                          </p:stCondLst>
                                        </p:cTn>
                                        <p:tgtEl>
                                          <p:spTgt spid="46"/>
                                        </p:tgtEl>
                                        <p:attrNameLst>
                                          <p:attrName>style.visibility</p:attrName>
                                        </p:attrNameLst>
                                      </p:cBhvr>
                                      <p:to>
                                        <p:strVal val="visible"/>
                                      </p:to>
                                    </p:set>
                                    <p:anim calcmode="lin" valueType="num">
                                      <p:cBhvr>
                                        <p:cTn id="66" dur="500" fill="hold"/>
                                        <p:tgtEl>
                                          <p:spTgt spid="46"/>
                                        </p:tgtEl>
                                        <p:attrNameLst>
                                          <p:attrName>ppt_w</p:attrName>
                                        </p:attrNameLst>
                                      </p:cBhvr>
                                      <p:tavLst>
                                        <p:tav tm="0">
                                          <p:val>
                                            <p:fltVal val="0"/>
                                          </p:val>
                                        </p:tav>
                                        <p:tav tm="100000">
                                          <p:val>
                                            <p:strVal val="#ppt_w"/>
                                          </p:val>
                                        </p:tav>
                                      </p:tavLst>
                                    </p:anim>
                                    <p:anim calcmode="lin" valueType="num">
                                      <p:cBhvr>
                                        <p:cTn id="67" dur="500" fill="hold"/>
                                        <p:tgtEl>
                                          <p:spTgt spid="46"/>
                                        </p:tgtEl>
                                        <p:attrNameLst>
                                          <p:attrName>ppt_h</p:attrName>
                                        </p:attrNameLst>
                                      </p:cBhvr>
                                      <p:tavLst>
                                        <p:tav tm="0">
                                          <p:val>
                                            <p:fltVal val="0"/>
                                          </p:val>
                                        </p:tav>
                                        <p:tav tm="100000">
                                          <p:val>
                                            <p:strVal val="#ppt_h"/>
                                          </p:val>
                                        </p:tav>
                                      </p:tavLst>
                                    </p:anim>
                                    <p:animEffect transition="in" filter="fade">
                                      <p:cBhvr>
                                        <p:cTn id="68" dur="500"/>
                                        <p:tgtEl>
                                          <p:spTgt spid="46"/>
                                        </p:tgtEl>
                                      </p:cBhvr>
                                    </p:animEffect>
                                  </p:childTnLst>
                                </p:cTn>
                              </p:par>
                            </p:childTnLst>
                          </p:cTn>
                        </p:par>
                      </p:childTnLst>
                    </p:cTn>
                  </p:par>
                </p:childTnLst>
              </p:cTn>
              <p:nextCondLst>
                <p:cond evt="onClick" delay="0">
                  <p:tgtEl>
                    <p:spTgt spid="32"/>
                  </p:tgtEl>
                </p:cond>
              </p:nextCondLst>
            </p:seq>
            <p:seq concurrent="1" nextAc="seek">
              <p:cTn id="69" restart="whenNotActive" fill="hold" evtFilter="cancelBubble" nodeType="interactiveSeq">
                <p:stCondLst>
                  <p:cond evt="onClick" delay="0">
                    <p:tgtEl>
                      <p:spTgt spid="44"/>
                    </p:tgtEl>
                  </p:cond>
                </p:stCondLst>
                <p:endSync evt="end" delay="0">
                  <p:rtn val="all"/>
                </p:endSync>
                <p:childTnLst>
                  <p:par>
                    <p:cTn id="70" fill="hold">
                      <p:stCondLst>
                        <p:cond delay="0"/>
                      </p:stCondLst>
                      <p:childTnLst>
                        <p:par>
                          <p:cTn id="71" fill="hold">
                            <p:stCondLst>
                              <p:cond delay="0"/>
                            </p:stCondLst>
                            <p:childTnLst>
                              <p:par>
                                <p:cTn id="72" presetID="9" presetClass="entr" presetSubtype="0" fill="hold" nodeType="clickEffect">
                                  <p:stCondLst>
                                    <p:cond delay="0"/>
                                  </p:stCondLst>
                                  <p:childTnLst>
                                    <p:set>
                                      <p:cBhvr>
                                        <p:cTn id="73" dur="1" fill="hold">
                                          <p:stCondLst>
                                            <p:cond delay="0"/>
                                          </p:stCondLst>
                                        </p:cTn>
                                        <p:tgtEl>
                                          <p:spTgt spid="13"/>
                                        </p:tgtEl>
                                        <p:attrNameLst>
                                          <p:attrName>style.visibility</p:attrName>
                                        </p:attrNameLst>
                                      </p:cBhvr>
                                      <p:to>
                                        <p:strVal val="visible"/>
                                      </p:to>
                                    </p:set>
                                    <p:animEffect transition="in" filter="dissolve">
                                      <p:cBhvr>
                                        <p:cTn id="74" dur="500"/>
                                        <p:tgtEl>
                                          <p:spTgt spid="13"/>
                                        </p:tgtEl>
                                      </p:cBhvr>
                                    </p:animEffect>
                                  </p:childTnLst>
                                </p:cTn>
                              </p:par>
                              <p:par>
                                <p:cTn id="75" presetID="10" presetClass="exit" presetSubtype="0" fill="hold" nodeType="withEffect">
                                  <p:stCondLst>
                                    <p:cond delay="0"/>
                                  </p:stCondLst>
                                  <p:childTnLst>
                                    <p:animEffect transition="out" filter="fade">
                                      <p:cBhvr>
                                        <p:cTn id="76" dur="500"/>
                                        <p:tgtEl>
                                          <p:spTgt spid="20"/>
                                        </p:tgtEl>
                                      </p:cBhvr>
                                    </p:animEffect>
                                    <p:set>
                                      <p:cBhvr>
                                        <p:cTn id="7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78" restart="whenNotActive" fill="hold" evtFilter="cancelBubble" nodeType="interactiveSeq">
                <p:stCondLst>
                  <p:cond evt="onClick" delay="0">
                    <p:tgtEl>
                      <p:spTgt spid="20"/>
                    </p:tgtEl>
                  </p:cond>
                </p:stCondLst>
                <p:endSync evt="end" delay="0">
                  <p:rtn val="all"/>
                </p:endSync>
                <p:childTnLst>
                  <p:par>
                    <p:cTn id="79" fill="hold">
                      <p:stCondLst>
                        <p:cond delay="0"/>
                      </p:stCondLst>
                      <p:childTnLst>
                        <p:par>
                          <p:cTn id="80" fill="hold">
                            <p:stCondLst>
                              <p:cond delay="0"/>
                            </p:stCondLst>
                            <p:childTnLst>
                              <p:par>
                                <p:cTn id="81" presetID="64" presetClass="path" presetSubtype="0" accel="50000" decel="50000" fill="hold" nodeType="clickEffect">
                                  <p:stCondLst>
                                    <p:cond delay="0"/>
                                  </p:stCondLst>
                                  <p:childTnLst>
                                    <p:animMotion origin="layout" path="M -1.45833E-6 -2.59259E-6 L -0.06758 0.19005 " pathEditMode="relative" rAng="0" ptsTypes="AA">
                                      <p:cBhvr>
                                        <p:cTn id="82" dur="2000" fill="hold"/>
                                        <p:tgtEl>
                                          <p:spTgt spid="20"/>
                                        </p:tgtEl>
                                        <p:attrNameLst>
                                          <p:attrName>ppt_x</p:attrName>
                                          <p:attrName>ppt_y</p:attrName>
                                        </p:attrNameLst>
                                      </p:cBhvr>
                                      <p:rCtr x="-3385" y="9491"/>
                                    </p:animMotion>
                                  </p:childTnLst>
                                </p:cTn>
                              </p:par>
                              <p:par>
                                <p:cTn id="83" presetID="10" presetClass="entr" presetSubtype="0" fill="hold" grpId="0" nodeType="withEffect">
                                  <p:stCondLst>
                                    <p:cond delay="0"/>
                                  </p:stCondLst>
                                  <p:childTnLst>
                                    <p:set>
                                      <p:cBhvr>
                                        <p:cTn id="84" dur="1" fill="hold">
                                          <p:stCondLst>
                                            <p:cond delay="0"/>
                                          </p:stCondLst>
                                        </p:cTn>
                                        <p:tgtEl>
                                          <p:spTgt spid="10"/>
                                        </p:tgtEl>
                                        <p:attrNameLst>
                                          <p:attrName>style.visibility</p:attrName>
                                        </p:attrNameLst>
                                      </p:cBhvr>
                                      <p:to>
                                        <p:strVal val="visible"/>
                                      </p:to>
                                    </p:set>
                                    <p:animEffect transition="in" filter="fade">
                                      <p:cBhvr>
                                        <p:cTn id="85" dur="500"/>
                                        <p:tgtEl>
                                          <p:spTgt spid="10"/>
                                        </p:tgtEl>
                                      </p:cBhvr>
                                    </p:animEffect>
                                  </p:childTnLst>
                                </p:cTn>
                              </p:par>
                              <p:par>
                                <p:cTn id="86" presetID="53" presetClass="entr" presetSubtype="16" fill="hold" nodeType="withEffect">
                                  <p:stCondLst>
                                    <p:cond delay="0"/>
                                  </p:stCondLst>
                                  <p:childTnLst>
                                    <p:set>
                                      <p:cBhvr>
                                        <p:cTn id="87" dur="1" fill="hold">
                                          <p:stCondLst>
                                            <p:cond delay="0"/>
                                          </p:stCondLst>
                                        </p:cTn>
                                        <p:tgtEl>
                                          <p:spTgt spid="47"/>
                                        </p:tgtEl>
                                        <p:attrNameLst>
                                          <p:attrName>style.visibility</p:attrName>
                                        </p:attrNameLst>
                                      </p:cBhvr>
                                      <p:to>
                                        <p:strVal val="visible"/>
                                      </p:to>
                                    </p:set>
                                    <p:anim calcmode="lin" valueType="num">
                                      <p:cBhvr>
                                        <p:cTn id="88" dur="500" fill="hold"/>
                                        <p:tgtEl>
                                          <p:spTgt spid="47"/>
                                        </p:tgtEl>
                                        <p:attrNameLst>
                                          <p:attrName>ppt_w</p:attrName>
                                        </p:attrNameLst>
                                      </p:cBhvr>
                                      <p:tavLst>
                                        <p:tav tm="0">
                                          <p:val>
                                            <p:fltVal val="0"/>
                                          </p:val>
                                        </p:tav>
                                        <p:tav tm="100000">
                                          <p:val>
                                            <p:strVal val="#ppt_w"/>
                                          </p:val>
                                        </p:tav>
                                      </p:tavLst>
                                    </p:anim>
                                    <p:anim calcmode="lin" valueType="num">
                                      <p:cBhvr>
                                        <p:cTn id="89" dur="500" fill="hold"/>
                                        <p:tgtEl>
                                          <p:spTgt spid="47"/>
                                        </p:tgtEl>
                                        <p:attrNameLst>
                                          <p:attrName>ppt_h</p:attrName>
                                        </p:attrNameLst>
                                      </p:cBhvr>
                                      <p:tavLst>
                                        <p:tav tm="0">
                                          <p:val>
                                            <p:fltVal val="0"/>
                                          </p:val>
                                        </p:tav>
                                        <p:tav tm="100000">
                                          <p:val>
                                            <p:strVal val="#ppt_h"/>
                                          </p:val>
                                        </p:tav>
                                      </p:tavLst>
                                    </p:anim>
                                    <p:animEffect transition="in" filter="fade">
                                      <p:cBhvr>
                                        <p:cTn id="90" dur="500"/>
                                        <p:tgtEl>
                                          <p:spTgt spid="47"/>
                                        </p:tgtEl>
                                      </p:cBhvr>
                                    </p:animEffect>
                                  </p:childTnLst>
                                </p:cTn>
                              </p:par>
                            </p:childTnLst>
                          </p:cTn>
                        </p:par>
                      </p:childTnLst>
                    </p:cTn>
                  </p:par>
                </p:childTnLst>
              </p:cTn>
              <p:nextCondLst>
                <p:cond evt="onClick" delay="0">
                  <p:tgtEl>
                    <p:spTgt spid="20"/>
                  </p:tgtEl>
                </p:cond>
              </p:nextCondLst>
            </p:seq>
            <p:seq concurrent="1" nextAc="seek">
              <p:cTn id="91" restart="whenNotActive" fill="hold" evtFilter="cancelBubble" nodeType="interactiveSeq">
                <p:stCondLst>
                  <p:cond evt="onClick" delay="0">
                    <p:tgtEl>
                      <p:spTgt spid="9"/>
                    </p:tgtEl>
                  </p:cond>
                </p:stCondLst>
                <p:endSync evt="end" delay="0">
                  <p:rtn val="all"/>
                </p:endSync>
                <p:childTnLst>
                  <p:par>
                    <p:cTn id="92" fill="hold">
                      <p:stCondLst>
                        <p:cond delay="0"/>
                      </p:stCondLst>
                      <p:childTnLst>
                        <p:par>
                          <p:cTn id="93" fill="hold">
                            <p:stCondLst>
                              <p:cond delay="0"/>
                            </p:stCondLst>
                            <p:childTnLst>
                              <p:par>
                                <p:cTn id="94" presetID="9" presetClass="entr" presetSubtype="0" fill="hold" nodeType="clickEffect">
                                  <p:stCondLst>
                                    <p:cond delay="0"/>
                                  </p:stCondLst>
                                  <p:childTnLst>
                                    <p:set>
                                      <p:cBhvr>
                                        <p:cTn id="95" dur="1" fill="hold">
                                          <p:stCondLst>
                                            <p:cond delay="0"/>
                                          </p:stCondLst>
                                        </p:cTn>
                                        <p:tgtEl>
                                          <p:spTgt spid="15"/>
                                        </p:tgtEl>
                                        <p:attrNameLst>
                                          <p:attrName>style.visibility</p:attrName>
                                        </p:attrNameLst>
                                      </p:cBhvr>
                                      <p:to>
                                        <p:strVal val="visible"/>
                                      </p:to>
                                    </p:set>
                                    <p:animEffect transition="in" filter="dissolve">
                                      <p:cBhvr>
                                        <p:cTn id="96" dur="500"/>
                                        <p:tgtEl>
                                          <p:spTgt spid="15"/>
                                        </p:tgtEl>
                                      </p:cBhvr>
                                    </p:animEffect>
                                  </p:childTnLst>
                                </p:cTn>
                              </p:par>
                              <p:par>
                                <p:cTn id="97" presetID="10" presetClass="exit" presetSubtype="0" fill="hold" nodeType="withEffect">
                                  <p:stCondLst>
                                    <p:cond delay="0"/>
                                  </p:stCondLst>
                                  <p:childTnLst>
                                    <p:animEffect transition="out" filter="fade">
                                      <p:cBhvr>
                                        <p:cTn id="98" dur="500"/>
                                        <p:tgtEl>
                                          <p:spTgt spid="22"/>
                                        </p:tgtEl>
                                      </p:cBhvr>
                                    </p:animEffect>
                                    <p:set>
                                      <p:cBhvr>
                                        <p:cTn id="99"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00" restart="whenNotActive" fill="hold" evtFilter="cancelBubble" nodeType="interactiveSeq">
                <p:stCondLst>
                  <p:cond evt="onClick" delay="0">
                    <p:tgtEl>
                      <p:spTgt spid="22"/>
                    </p:tgtEl>
                  </p:cond>
                </p:stCondLst>
                <p:endSync evt="end" delay="0">
                  <p:rtn val="all"/>
                </p:endSync>
                <p:childTnLst>
                  <p:par>
                    <p:cTn id="101" fill="hold">
                      <p:stCondLst>
                        <p:cond delay="0"/>
                      </p:stCondLst>
                      <p:childTnLst>
                        <p:par>
                          <p:cTn id="102" fill="hold">
                            <p:stCondLst>
                              <p:cond delay="0"/>
                            </p:stCondLst>
                            <p:childTnLst>
                              <p:par>
                                <p:cTn id="103" presetID="0" presetClass="path" presetSubtype="0" accel="50000" decel="50000" fill="hold" nodeType="clickEffect">
                                  <p:stCondLst>
                                    <p:cond delay="0"/>
                                  </p:stCondLst>
                                  <p:childTnLst>
                                    <p:animMotion origin="layout" path="M -1.875E-6 1.11111E-6 L -1.875E-6 0.00023 C -0.00338 0.00347 -0.00677 0.00648 -0.00989 0.01111 C -0.01211 0.01412 -0.01393 0.01898 -0.01614 0.02222 C -0.01875 0.02639 -0.02148 0.03009 -0.02422 0.03333 C -0.02682 0.03657 -0.03229 0.04259 -0.03229 0.04282 L -0.05547 0.12847 L -0.0457 0.10787 " pathEditMode="relative" rAng="0" ptsTypes="AAAAAAAA">
                                      <p:cBhvr>
                                        <p:cTn id="104" dur="2000" fill="hold"/>
                                        <p:tgtEl>
                                          <p:spTgt spid="22"/>
                                        </p:tgtEl>
                                        <p:attrNameLst>
                                          <p:attrName>ppt_x</p:attrName>
                                          <p:attrName>ppt_y</p:attrName>
                                        </p:attrNameLst>
                                      </p:cBhvr>
                                      <p:rCtr x="-2773" y="6412"/>
                                    </p:animMotion>
                                  </p:childTnLst>
                                </p:cTn>
                              </p:par>
                              <p:par>
                                <p:cTn id="105" presetID="10" presetClass="entr" presetSubtype="0" fill="hold" grpId="0" nodeType="withEffect">
                                  <p:stCondLst>
                                    <p:cond delay="0"/>
                                  </p:stCondLst>
                                  <p:childTnLst>
                                    <p:set>
                                      <p:cBhvr>
                                        <p:cTn id="106" dur="1" fill="hold">
                                          <p:stCondLst>
                                            <p:cond delay="0"/>
                                          </p:stCondLst>
                                        </p:cTn>
                                        <p:tgtEl>
                                          <p:spTgt spid="45"/>
                                        </p:tgtEl>
                                        <p:attrNameLst>
                                          <p:attrName>style.visibility</p:attrName>
                                        </p:attrNameLst>
                                      </p:cBhvr>
                                      <p:to>
                                        <p:strVal val="visible"/>
                                      </p:to>
                                    </p:set>
                                    <p:animEffect transition="in" filter="fade">
                                      <p:cBhvr>
                                        <p:cTn id="107" dur="500"/>
                                        <p:tgtEl>
                                          <p:spTgt spid="45"/>
                                        </p:tgtEl>
                                      </p:cBhvr>
                                    </p:animEffect>
                                  </p:childTnLst>
                                </p:cTn>
                              </p:par>
                              <p:par>
                                <p:cTn id="108" presetID="53" presetClass="entr" presetSubtype="16" fill="hold" nodeType="withEffect">
                                  <p:stCondLst>
                                    <p:cond delay="0"/>
                                  </p:stCondLst>
                                  <p:childTnLst>
                                    <p:set>
                                      <p:cBhvr>
                                        <p:cTn id="109" dur="1" fill="hold">
                                          <p:stCondLst>
                                            <p:cond delay="0"/>
                                          </p:stCondLst>
                                        </p:cTn>
                                        <p:tgtEl>
                                          <p:spTgt spid="48"/>
                                        </p:tgtEl>
                                        <p:attrNameLst>
                                          <p:attrName>style.visibility</p:attrName>
                                        </p:attrNameLst>
                                      </p:cBhvr>
                                      <p:to>
                                        <p:strVal val="visible"/>
                                      </p:to>
                                    </p:set>
                                    <p:anim calcmode="lin" valueType="num">
                                      <p:cBhvr>
                                        <p:cTn id="110" dur="500" fill="hold"/>
                                        <p:tgtEl>
                                          <p:spTgt spid="48"/>
                                        </p:tgtEl>
                                        <p:attrNameLst>
                                          <p:attrName>ppt_w</p:attrName>
                                        </p:attrNameLst>
                                      </p:cBhvr>
                                      <p:tavLst>
                                        <p:tav tm="0">
                                          <p:val>
                                            <p:fltVal val="0"/>
                                          </p:val>
                                        </p:tav>
                                        <p:tav tm="100000">
                                          <p:val>
                                            <p:strVal val="#ppt_w"/>
                                          </p:val>
                                        </p:tav>
                                      </p:tavLst>
                                    </p:anim>
                                    <p:anim calcmode="lin" valueType="num">
                                      <p:cBhvr>
                                        <p:cTn id="111" dur="500" fill="hold"/>
                                        <p:tgtEl>
                                          <p:spTgt spid="48"/>
                                        </p:tgtEl>
                                        <p:attrNameLst>
                                          <p:attrName>ppt_h</p:attrName>
                                        </p:attrNameLst>
                                      </p:cBhvr>
                                      <p:tavLst>
                                        <p:tav tm="0">
                                          <p:val>
                                            <p:fltVal val="0"/>
                                          </p:val>
                                        </p:tav>
                                        <p:tav tm="100000">
                                          <p:val>
                                            <p:strVal val="#ppt_h"/>
                                          </p:val>
                                        </p:tav>
                                      </p:tavLst>
                                    </p:anim>
                                    <p:animEffect transition="in" filter="fade">
                                      <p:cBhvr>
                                        <p:cTn id="112" dur="500"/>
                                        <p:tgtEl>
                                          <p:spTgt spid="48"/>
                                        </p:tgtEl>
                                      </p:cBhvr>
                                    </p:animEffect>
                                  </p:childTnLst>
                                </p:cTn>
                              </p:par>
                            </p:childTnLst>
                          </p:cTn>
                        </p:par>
                      </p:childTnLst>
                    </p:cTn>
                  </p:par>
                </p:childTnLst>
              </p:cTn>
              <p:nextCondLst>
                <p:cond evt="onClick" delay="0">
                  <p:tgtEl>
                    <p:spTgt spid="22"/>
                  </p:tgtEl>
                </p:cond>
              </p:nextCondLst>
            </p:seq>
            <p:seq concurrent="1" nextAc="seek">
              <p:cTn id="113" restart="whenNotActive" fill="hold" evtFilter="cancelBubble" nodeType="interactiveSeq">
                <p:stCondLst>
                  <p:cond evt="onClick" delay="0">
                    <p:tgtEl>
                      <p:spTgt spid="33"/>
                    </p:tgtEl>
                  </p:cond>
                </p:stCondLst>
                <p:endSync evt="end" delay="0">
                  <p:rtn val="all"/>
                </p:endSync>
                <p:childTnLst>
                  <p:par>
                    <p:cTn id="114" fill="hold">
                      <p:stCondLst>
                        <p:cond delay="0"/>
                      </p:stCondLst>
                      <p:childTnLst>
                        <p:par>
                          <p:cTn id="115" fill="hold">
                            <p:stCondLst>
                              <p:cond delay="0"/>
                            </p:stCondLst>
                            <p:childTnLst>
                              <p:par>
                                <p:cTn id="116" presetID="10" presetClass="exit" presetSubtype="0" fill="hold" grpId="0" nodeType="clickEffect">
                                  <p:stCondLst>
                                    <p:cond delay="0"/>
                                  </p:stCondLst>
                                  <p:childTnLst>
                                    <p:animEffect transition="out" filter="fade">
                                      <p:cBhvr>
                                        <p:cTn id="117" dur="500"/>
                                        <p:tgtEl>
                                          <p:spTgt spid="33"/>
                                        </p:tgtEl>
                                      </p:cBhvr>
                                    </p:animEffect>
                                    <p:set>
                                      <p:cBhvr>
                                        <p:cTn id="118"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119" restart="whenNotActive" fill="hold" evtFilter="cancelBubble" nodeType="interactiveSeq">
                <p:stCondLst>
                  <p:cond evt="onClick" delay="0">
                    <p:tgtEl>
                      <p:spTgt spid="34"/>
                    </p:tgtEl>
                  </p:cond>
                </p:stCondLst>
                <p:endSync evt="end" delay="0">
                  <p:rtn val="all"/>
                </p:endSync>
                <p:childTnLst>
                  <p:par>
                    <p:cTn id="120" fill="hold">
                      <p:stCondLst>
                        <p:cond delay="0"/>
                      </p:stCondLst>
                      <p:childTnLst>
                        <p:par>
                          <p:cTn id="121" fill="hold">
                            <p:stCondLst>
                              <p:cond delay="0"/>
                            </p:stCondLst>
                            <p:childTnLst>
                              <p:par>
                                <p:cTn id="122" presetID="10" presetClass="exit" presetSubtype="0" fill="hold" grpId="0" nodeType="clickEffect">
                                  <p:stCondLst>
                                    <p:cond delay="0"/>
                                  </p:stCondLst>
                                  <p:childTnLst>
                                    <p:animEffect transition="out" filter="fade">
                                      <p:cBhvr>
                                        <p:cTn id="123" dur="500"/>
                                        <p:tgtEl>
                                          <p:spTgt spid="34"/>
                                        </p:tgtEl>
                                      </p:cBhvr>
                                    </p:animEffect>
                                    <p:set>
                                      <p:cBhvr>
                                        <p:cTn id="124"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125" restart="whenNotActive" fill="hold" evtFilter="cancelBubble" nodeType="interactiveSeq">
                <p:stCondLst>
                  <p:cond evt="onClick" delay="0">
                    <p:tgtEl>
                      <p:spTgt spid="36"/>
                    </p:tgtEl>
                  </p:cond>
                </p:stCondLst>
                <p:endSync evt="end" delay="0">
                  <p:rtn val="all"/>
                </p:endSync>
                <p:childTnLst>
                  <p:par>
                    <p:cTn id="126" fill="hold">
                      <p:stCondLst>
                        <p:cond delay="0"/>
                      </p:stCondLst>
                      <p:childTnLst>
                        <p:par>
                          <p:cTn id="127" fill="hold">
                            <p:stCondLst>
                              <p:cond delay="0"/>
                            </p:stCondLst>
                            <p:childTnLst>
                              <p:par>
                                <p:cTn id="128" presetID="9" presetClass="entr" presetSubtype="0" fill="hold" nodeType="clickEffect">
                                  <p:stCondLst>
                                    <p:cond delay="0"/>
                                  </p:stCondLst>
                                  <p:childTnLst>
                                    <p:set>
                                      <p:cBhvr>
                                        <p:cTn id="129" dur="1" fill="hold">
                                          <p:stCondLst>
                                            <p:cond delay="0"/>
                                          </p:stCondLst>
                                        </p:cTn>
                                        <p:tgtEl>
                                          <p:spTgt spid="38"/>
                                        </p:tgtEl>
                                        <p:attrNameLst>
                                          <p:attrName>style.visibility</p:attrName>
                                        </p:attrNameLst>
                                      </p:cBhvr>
                                      <p:to>
                                        <p:strVal val="visible"/>
                                      </p:to>
                                    </p:set>
                                    <p:animEffect transition="in" filter="dissolve">
                                      <p:cBhvr>
                                        <p:cTn id="130" dur="500"/>
                                        <p:tgtEl>
                                          <p:spTgt spid="38"/>
                                        </p:tgtEl>
                                      </p:cBhvr>
                                    </p:animEffect>
                                  </p:childTnLst>
                                </p:cTn>
                              </p:par>
                              <p:par>
                                <p:cTn id="131" presetID="10" presetClass="exit" presetSubtype="0" fill="hold" nodeType="withEffect">
                                  <p:stCondLst>
                                    <p:cond delay="0"/>
                                  </p:stCondLst>
                                  <p:childTnLst>
                                    <p:animEffect transition="out" filter="fade">
                                      <p:cBhvr>
                                        <p:cTn id="132" dur="500"/>
                                        <p:tgtEl>
                                          <p:spTgt spid="35"/>
                                        </p:tgtEl>
                                      </p:cBhvr>
                                    </p:animEffect>
                                    <p:set>
                                      <p:cBhvr>
                                        <p:cTn id="133"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134" restart="whenNotActive" fill="hold" evtFilter="cancelBubble" nodeType="interactiveSeq">
                <p:stCondLst>
                  <p:cond evt="onClick" delay="0">
                    <p:tgtEl>
                      <p:spTgt spid="35"/>
                    </p:tgtEl>
                  </p:cond>
                </p:stCondLst>
                <p:endSync evt="end" delay="0">
                  <p:rtn val="all"/>
                </p:endSync>
                <p:childTnLst>
                  <p:par>
                    <p:cTn id="135" fill="hold">
                      <p:stCondLst>
                        <p:cond delay="0"/>
                      </p:stCondLst>
                      <p:childTnLst>
                        <p:par>
                          <p:cTn id="136" fill="hold">
                            <p:stCondLst>
                              <p:cond delay="0"/>
                            </p:stCondLst>
                            <p:childTnLst>
                              <p:par>
                                <p:cTn id="137" presetID="0" presetClass="path" presetSubtype="0" accel="50000" decel="50000" fill="hold" nodeType="clickEffect">
                                  <p:stCondLst>
                                    <p:cond delay="0"/>
                                  </p:stCondLst>
                                  <p:childTnLst>
                                    <p:animMotion origin="layout" path="M -3.75E-6 -5.20417E-18 L 0.00078 0.17639 " pathEditMode="relative" rAng="0" ptsTypes="AA">
                                      <p:cBhvr>
                                        <p:cTn id="138" dur="2000" fill="hold"/>
                                        <p:tgtEl>
                                          <p:spTgt spid="35"/>
                                        </p:tgtEl>
                                        <p:attrNameLst>
                                          <p:attrName>ppt_x</p:attrName>
                                          <p:attrName>ppt_y</p:attrName>
                                        </p:attrNameLst>
                                      </p:cBhvr>
                                      <p:rCtr x="143" y="9005"/>
                                    </p:animMotion>
                                  </p:childTnLst>
                                </p:cTn>
                              </p:par>
                              <p:par>
                                <p:cTn id="139" presetID="10" presetClass="entr" presetSubtype="0" fill="hold" grpId="0" nodeType="withEffect">
                                  <p:stCondLst>
                                    <p:cond delay="0"/>
                                  </p:stCondLst>
                                  <p:childTnLst>
                                    <p:set>
                                      <p:cBhvr>
                                        <p:cTn id="140" dur="1" fill="hold">
                                          <p:stCondLst>
                                            <p:cond delay="0"/>
                                          </p:stCondLst>
                                        </p:cTn>
                                        <p:tgtEl>
                                          <p:spTgt spid="41"/>
                                        </p:tgtEl>
                                        <p:attrNameLst>
                                          <p:attrName>style.visibility</p:attrName>
                                        </p:attrNameLst>
                                      </p:cBhvr>
                                      <p:to>
                                        <p:strVal val="visible"/>
                                      </p:to>
                                    </p:set>
                                    <p:animEffect transition="in" filter="fade">
                                      <p:cBhvr>
                                        <p:cTn id="141" dur="500"/>
                                        <p:tgtEl>
                                          <p:spTgt spid="41"/>
                                        </p:tgtEl>
                                      </p:cBhvr>
                                    </p:animEffect>
                                  </p:childTnLst>
                                </p:cTn>
                              </p:par>
                              <p:par>
                                <p:cTn id="142" presetID="53" presetClass="entr" presetSubtype="16" fill="hold" nodeType="withEffect">
                                  <p:stCondLst>
                                    <p:cond delay="0"/>
                                  </p:stCondLst>
                                  <p:childTnLst>
                                    <p:set>
                                      <p:cBhvr>
                                        <p:cTn id="143" dur="1" fill="hold">
                                          <p:stCondLst>
                                            <p:cond delay="0"/>
                                          </p:stCondLst>
                                        </p:cTn>
                                        <p:tgtEl>
                                          <p:spTgt spid="39"/>
                                        </p:tgtEl>
                                        <p:attrNameLst>
                                          <p:attrName>style.visibility</p:attrName>
                                        </p:attrNameLst>
                                      </p:cBhvr>
                                      <p:to>
                                        <p:strVal val="visible"/>
                                      </p:to>
                                    </p:set>
                                    <p:anim calcmode="lin" valueType="num">
                                      <p:cBhvr>
                                        <p:cTn id="144" dur="500" fill="hold"/>
                                        <p:tgtEl>
                                          <p:spTgt spid="39"/>
                                        </p:tgtEl>
                                        <p:attrNameLst>
                                          <p:attrName>ppt_w</p:attrName>
                                        </p:attrNameLst>
                                      </p:cBhvr>
                                      <p:tavLst>
                                        <p:tav tm="0">
                                          <p:val>
                                            <p:fltVal val="0"/>
                                          </p:val>
                                        </p:tav>
                                        <p:tav tm="100000">
                                          <p:val>
                                            <p:strVal val="#ppt_w"/>
                                          </p:val>
                                        </p:tav>
                                      </p:tavLst>
                                    </p:anim>
                                    <p:anim calcmode="lin" valueType="num">
                                      <p:cBhvr>
                                        <p:cTn id="145" dur="500" fill="hold"/>
                                        <p:tgtEl>
                                          <p:spTgt spid="39"/>
                                        </p:tgtEl>
                                        <p:attrNameLst>
                                          <p:attrName>ppt_h</p:attrName>
                                        </p:attrNameLst>
                                      </p:cBhvr>
                                      <p:tavLst>
                                        <p:tav tm="0">
                                          <p:val>
                                            <p:fltVal val="0"/>
                                          </p:val>
                                        </p:tav>
                                        <p:tav tm="100000">
                                          <p:val>
                                            <p:strVal val="#ppt_h"/>
                                          </p:val>
                                        </p:tav>
                                      </p:tavLst>
                                    </p:anim>
                                    <p:animEffect transition="in" filter="fade">
                                      <p:cBhvr>
                                        <p:cTn id="146" dur="500"/>
                                        <p:tgtEl>
                                          <p:spTgt spid="39"/>
                                        </p:tgtEl>
                                      </p:cBhvr>
                                    </p:animEffect>
                                  </p:childTnLst>
                                </p:cTn>
                              </p:par>
                            </p:childTnLst>
                          </p:cTn>
                        </p:par>
                      </p:childTnLst>
                    </p:cTn>
                  </p:par>
                </p:childTnLst>
              </p:cTn>
              <p:nextCondLst>
                <p:cond evt="onClick" delay="0">
                  <p:tgtEl>
                    <p:spTgt spid="35"/>
                  </p:tgtEl>
                </p:cond>
              </p:nextCondLst>
            </p:seq>
            <p:seq concurrent="1" nextAc="seek">
              <p:cTn id="147" restart="whenNotActive" fill="hold" evtFilter="cancelBubble" nodeType="interactiveSeq">
                <p:stCondLst>
                  <p:cond evt="onClick" delay="0">
                    <p:tgtEl>
                      <p:spTgt spid="29"/>
                    </p:tgtEl>
                  </p:cond>
                </p:stCondLst>
                <p:endSync evt="end" delay="0">
                  <p:rtn val="all"/>
                </p:endSync>
                <p:childTnLst>
                  <p:par>
                    <p:cTn id="148" fill="hold">
                      <p:stCondLst>
                        <p:cond delay="0"/>
                      </p:stCondLst>
                      <p:childTnLst>
                        <p:par>
                          <p:cTn id="149" fill="hold">
                            <p:stCondLst>
                              <p:cond delay="0"/>
                            </p:stCondLst>
                            <p:childTnLst>
                              <p:par>
                                <p:cTn id="150" presetID="9" presetClass="entr" presetSubtype="0" fill="hold" nodeType="clickEffect">
                                  <p:stCondLst>
                                    <p:cond delay="0"/>
                                  </p:stCondLst>
                                  <p:childTnLst>
                                    <p:set>
                                      <p:cBhvr>
                                        <p:cTn id="151" dur="1" fill="hold">
                                          <p:stCondLst>
                                            <p:cond delay="0"/>
                                          </p:stCondLst>
                                        </p:cTn>
                                        <p:tgtEl>
                                          <p:spTgt spid="30"/>
                                        </p:tgtEl>
                                        <p:attrNameLst>
                                          <p:attrName>style.visibility</p:attrName>
                                        </p:attrNameLst>
                                      </p:cBhvr>
                                      <p:to>
                                        <p:strVal val="visible"/>
                                      </p:to>
                                    </p:set>
                                    <p:animEffect transition="in" filter="dissolve">
                                      <p:cBhvr>
                                        <p:cTn id="152" dur="500"/>
                                        <p:tgtEl>
                                          <p:spTgt spid="30"/>
                                        </p:tgtEl>
                                      </p:cBhvr>
                                    </p:animEffect>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156" restart="whenNotActive" fill="hold" evtFilter="cancelBubble" nodeType="interactiveSeq">
                <p:stCondLst>
                  <p:cond evt="onClick" delay="0">
                    <p:tgtEl>
                      <p:spTgt spid="31"/>
                    </p:tgtEl>
                  </p:cond>
                </p:stCondLst>
                <p:endSync evt="end" delay="0">
                  <p:rtn val="all"/>
                </p:endSync>
                <p:childTnLst>
                  <p:par>
                    <p:cTn id="157" fill="hold">
                      <p:stCondLst>
                        <p:cond delay="0"/>
                      </p:stCondLst>
                      <p:childTnLst>
                        <p:par>
                          <p:cTn id="158" fill="hold">
                            <p:stCondLst>
                              <p:cond delay="0"/>
                            </p:stCondLst>
                            <p:childTnLst>
                              <p:par>
                                <p:cTn id="159" presetID="0" presetClass="path" presetSubtype="0" accel="50000" decel="50000" fill="hold" nodeType="clickEffect">
                                  <p:stCondLst>
                                    <p:cond delay="0"/>
                                  </p:stCondLst>
                                  <p:childTnLst>
                                    <p:animMotion origin="layout" path="M -3.54167E-6 2.22222E-6 L -3.54167E-6 0.00023 C -0.00169 0.00648 -0.00703 0.02801 -0.00885 0.03958 C -0.01953 0.1081 -0.0095 0.04745 -0.01653 0.09606 C -0.01744 0.10231 -0.01836 0.10833 -0.01927 0.11481 C -0.02096 0.12731 -0.02252 0.13981 -0.02422 0.15231 C -0.02513 0.15879 -0.02604 0.16481 -0.02695 0.17106 C -0.02734 0.17407 -0.0276 0.17754 -0.02812 0.18055 C -0.02825 0.18241 -0.02903 0.18541 -0.02903 0.18588 L -0.02695 0.16412 " pathEditMode="relative" rAng="0" ptsTypes="AAAAAAAAAA">
                                      <p:cBhvr>
                                        <p:cTn id="160" dur="2000" fill="hold"/>
                                        <p:tgtEl>
                                          <p:spTgt spid="31"/>
                                        </p:tgtEl>
                                        <p:attrNameLst>
                                          <p:attrName>ppt_x</p:attrName>
                                          <p:attrName>ppt_y</p:attrName>
                                        </p:attrNameLst>
                                      </p:cBhvr>
                                      <p:rCtr x="-1458" y="9282"/>
                                    </p:animMotion>
                                  </p:childTnLst>
                                </p:cTn>
                              </p:par>
                              <p:par>
                                <p:cTn id="161" presetID="10" presetClass="entr" presetSubtype="0" fill="hold" grpId="0" nodeType="withEffect">
                                  <p:stCondLst>
                                    <p:cond delay="0"/>
                                  </p:stCondLst>
                                  <p:childTnLst>
                                    <p:set>
                                      <p:cBhvr>
                                        <p:cTn id="162" dur="1" fill="hold">
                                          <p:stCondLst>
                                            <p:cond delay="0"/>
                                          </p:stCondLst>
                                        </p:cTn>
                                        <p:tgtEl>
                                          <p:spTgt spid="42"/>
                                        </p:tgtEl>
                                        <p:attrNameLst>
                                          <p:attrName>style.visibility</p:attrName>
                                        </p:attrNameLst>
                                      </p:cBhvr>
                                      <p:to>
                                        <p:strVal val="visible"/>
                                      </p:to>
                                    </p:set>
                                    <p:animEffect transition="in" filter="fade">
                                      <p:cBhvr>
                                        <p:cTn id="163" dur="500"/>
                                        <p:tgtEl>
                                          <p:spTgt spid="42"/>
                                        </p:tgtEl>
                                      </p:cBhvr>
                                    </p:animEffect>
                                  </p:childTnLst>
                                </p:cTn>
                              </p:par>
                              <p:par>
                                <p:cTn id="164" presetID="53" presetClass="entr" presetSubtype="16" fill="hold" nodeType="withEffect">
                                  <p:stCondLst>
                                    <p:cond delay="0"/>
                                  </p:stCondLst>
                                  <p:childTnLst>
                                    <p:set>
                                      <p:cBhvr>
                                        <p:cTn id="165" dur="1" fill="hold">
                                          <p:stCondLst>
                                            <p:cond delay="0"/>
                                          </p:stCondLst>
                                        </p:cTn>
                                        <p:tgtEl>
                                          <p:spTgt spid="40"/>
                                        </p:tgtEl>
                                        <p:attrNameLst>
                                          <p:attrName>style.visibility</p:attrName>
                                        </p:attrNameLst>
                                      </p:cBhvr>
                                      <p:to>
                                        <p:strVal val="visible"/>
                                      </p:to>
                                    </p:set>
                                    <p:anim calcmode="lin" valueType="num">
                                      <p:cBhvr>
                                        <p:cTn id="166" dur="500" fill="hold"/>
                                        <p:tgtEl>
                                          <p:spTgt spid="40"/>
                                        </p:tgtEl>
                                        <p:attrNameLst>
                                          <p:attrName>ppt_w</p:attrName>
                                        </p:attrNameLst>
                                      </p:cBhvr>
                                      <p:tavLst>
                                        <p:tav tm="0">
                                          <p:val>
                                            <p:fltVal val="0"/>
                                          </p:val>
                                        </p:tav>
                                        <p:tav tm="100000">
                                          <p:val>
                                            <p:strVal val="#ppt_w"/>
                                          </p:val>
                                        </p:tav>
                                      </p:tavLst>
                                    </p:anim>
                                    <p:anim calcmode="lin" valueType="num">
                                      <p:cBhvr>
                                        <p:cTn id="167" dur="500" fill="hold"/>
                                        <p:tgtEl>
                                          <p:spTgt spid="40"/>
                                        </p:tgtEl>
                                        <p:attrNameLst>
                                          <p:attrName>ppt_h</p:attrName>
                                        </p:attrNameLst>
                                      </p:cBhvr>
                                      <p:tavLst>
                                        <p:tav tm="0">
                                          <p:val>
                                            <p:fltVal val="0"/>
                                          </p:val>
                                        </p:tav>
                                        <p:tav tm="100000">
                                          <p:val>
                                            <p:strVal val="#ppt_h"/>
                                          </p:val>
                                        </p:tav>
                                      </p:tavLst>
                                    </p:anim>
                                    <p:animEffect transition="in" filter="fade">
                                      <p:cBhvr>
                                        <p:cTn id="168" dur="500"/>
                                        <p:tgtEl>
                                          <p:spTgt spid="40"/>
                                        </p:tgtEl>
                                      </p:cBhvr>
                                    </p:animEffect>
                                  </p:childTnLst>
                                </p:cTn>
                              </p:par>
                            </p:childTnLst>
                          </p:cTn>
                        </p:par>
                      </p:childTnLst>
                    </p:cTn>
                  </p:par>
                </p:childTnLst>
              </p:cTn>
              <p:nextCondLst>
                <p:cond evt="onClick" delay="0">
                  <p:tgtEl>
                    <p:spTgt spid="31"/>
                  </p:tgtEl>
                </p:cond>
              </p:nextCondLst>
            </p:seq>
          </p:childTnLst>
        </p:cTn>
      </p:par>
    </p:tnLst>
    <p:bldLst>
      <p:bldP spid="25" grpId="0" animBg="1"/>
      <p:bldP spid="26" grpId="0" animBg="1"/>
      <p:bldP spid="27" grpId="0" animBg="1"/>
      <p:bldP spid="2" grpId="0" animBg="1"/>
      <p:bldP spid="10" grpId="0" animBg="1"/>
      <p:bldP spid="45" grpId="0" animBg="1"/>
      <p:bldP spid="33" grpId="0" animBg="1"/>
      <p:bldP spid="34" grpId="0" animBg="1"/>
      <p:bldP spid="41" grpId="0" animBg="1"/>
      <p:bldP spid="4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2FFDAC-CCE0-4DB3-8CCC-8863174314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2037" y="-721296"/>
            <a:ext cx="7212563" cy="4610707"/>
          </a:xfrm>
          <a:prstGeom prst="rect">
            <a:avLst/>
          </a:prstGeom>
        </p:spPr>
      </p:pic>
      <p:sp>
        <p:nvSpPr>
          <p:cNvPr id="5" name="TextBox 4">
            <a:extLst>
              <a:ext uri="{FF2B5EF4-FFF2-40B4-BE49-F238E27FC236}">
                <a16:creationId xmlns:a16="http://schemas.microsoft.com/office/drawing/2014/main" id="{49E3F70C-F09D-45AE-8CDE-908B389F207A}"/>
              </a:ext>
            </a:extLst>
          </p:cNvPr>
          <p:cNvSpPr txBox="1"/>
          <p:nvPr/>
        </p:nvSpPr>
        <p:spPr>
          <a:xfrm>
            <a:off x="3130787" y="569748"/>
            <a:ext cx="5765564" cy="1754326"/>
          </a:xfrm>
          <a:prstGeom prst="rect">
            <a:avLst/>
          </a:prstGeom>
          <a:noFill/>
        </p:spPr>
        <p:txBody>
          <a:bodyPr wrap="square" rtlCol="0">
            <a:spAutoFit/>
          </a:bodyPr>
          <a:lstStyle/>
          <a:p>
            <a:pPr lvl="0" algn="ctr">
              <a:defRPr/>
            </a:pPr>
            <a:r>
              <a:rPr lang="vi-VN"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Ở đoạn 1, con đường đến trường của bạn nhỏ thể hiện lên như thế nào?</a:t>
            </a:r>
          </a:p>
        </p:txBody>
      </p:sp>
      <p:sp>
        <p:nvSpPr>
          <p:cNvPr id="7" name="Rectangle 6">
            <a:extLst>
              <a:ext uri="{FF2B5EF4-FFF2-40B4-BE49-F238E27FC236}">
                <a16:creationId xmlns:a16="http://schemas.microsoft.com/office/drawing/2014/main" id="{57129CBA-AB00-46D9-BA65-557E4E278E95}"/>
              </a:ext>
            </a:extLst>
          </p:cNvPr>
          <p:cNvSpPr/>
          <p:nvPr/>
        </p:nvSpPr>
        <p:spPr>
          <a:xfrm>
            <a:off x="1447798" y="5084395"/>
            <a:ext cx="9629775" cy="159067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Hình dáng con đường: </a:t>
            </a: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nằm vắt vẻo lưng chừng đồi.</a:t>
            </a:r>
          </a:p>
          <a:p>
            <a:pPr lvl="0" algn="just">
              <a:defRPr/>
            </a:pPr>
            <a:r>
              <a:rPr lang="vi-V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Bề mặt đường: </a:t>
            </a: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mấp mô</a:t>
            </a:r>
          </a:p>
          <a:p>
            <a:pPr lvl="0" algn="just">
              <a:defRPr/>
            </a:pPr>
            <a:r>
              <a:rPr lang="vi-V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Hai bên đường: </a:t>
            </a: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lúp xúp nhưng bụi cây cỏ dại, cây lạc tiên</a:t>
            </a:r>
          </a:p>
        </p:txBody>
      </p:sp>
      <p:pic>
        <p:nvPicPr>
          <p:cNvPr id="12" name="Picture 11">
            <a:extLst>
              <a:ext uri="{FF2B5EF4-FFF2-40B4-BE49-F238E27FC236}">
                <a16:creationId xmlns:a16="http://schemas.microsoft.com/office/drawing/2014/main" id="{C8B8D869-04FF-499B-A1EE-9CFEF6688D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34757" y="4641887"/>
            <a:ext cx="1547309" cy="1237846"/>
          </a:xfrm>
          <a:prstGeom prst="rect">
            <a:avLst/>
          </a:prstGeom>
        </p:spPr>
      </p:pic>
      <p:sp>
        <p:nvSpPr>
          <p:cNvPr id="14" name="Arrow: Right 13">
            <a:hlinkClick r:id="rId5" action="ppaction://hlinksldjump"/>
            <a:extLst>
              <a:ext uri="{FF2B5EF4-FFF2-40B4-BE49-F238E27FC236}">
                <a16:creationId xmlns:a16="http://schemas.microsoft.com/office/drawing/2014/main" id="{7F210FEF-4F32-4DC7-9B9F-A7ABF004CDD0}"/>
              </a:ext>
            </a:extLst>
          </p:cNvPr>
          <p:cNvSpPr/>
          <p:nvPr/>
        </p:nvSpPr>
        <p:spPr>
          <a:xfrm rot="10605222" flipH="1">
            <a:off x="11518545" y="6306206"/>
            <a:ext cx="673455" cy="55179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1F4F5359-8316-4B8B-B964-C80012F25CE0}"/>
              </a:ext>
            </a:extLst>
          </p:cNvPr>
          <p:cNvPicPr>
            <a:picLocks noChangeAspect="1"/>
          </p:cNvPicPr>
          <p:nvPr/>
        </p:nvPicPr>
        <p:blipFill>
          <a:blip r:embed="rId6"/>
          <a:stretch>
            <a:fillRect/>
          </a:stretch>
        </p:blipFill>
        <p:spPr>
          <a:xfrm>
            <a:off x="1750738" y="3615117"/>
            <a:ext cx="9023897" cy="1237846"/>
          </a:xfrm>
          <a:prstGeom prst="rect">
            <a:avLst/>
          </a:prstGeom>
        </p:spPr>
      </p:pic>
    </p:spTree>
    <p:extLst>
      <p:ext uri="{BB962C8B-B14F-4D97-AF65-F5344CB8AC3E}">
        <p14:creationId xmlns:p14="http://schemas.microsoft.com/office/powerpoint/2010/main" val="1698897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Check mark.wav"/>
                                        </p:tgtEl>
                                      </p:cMediaNode>
                                    </p:audio>
                                  </p:subTnLst>
                                </p:cTn>
                              </p:par>
                              <p:par>
                                <p:cTn id="25" presetID="42"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CF8E18-12B2-4D28-B056-C61B514E9B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218364"/>
            <a:ext cx="8496300" cy="4599992"/>
          </a:xfrm>
          <a:prstGeom prst="rect">
            <a:avLst/>
          </a:prstGeom>
        </p:spPr>
      </p:pic>
      <p:sp>
        <p:nvSpPr>
          <p:cNvPr id="5" name="TextBox 4">
            <a:extLst>
              <a:ext uri="{FF2B5EF4-FFF2-40B4-BE49-F238E27FC236}">
                <a16:creationId xmlns:a16="http://schemas.microsoft.com/office/drawing/2014/main" id="{B9C5401F-4081-4A38-A7F8-2E3B3A25E1A8}"/>
              </a:ext>
            </a:extLst>
          </p:cNvPr>
          <p:cNvSpPr txBox="1"/>
          <p:nvPr/>
        </p:nvSpPr>
        <p:spPr>
          <a:xfrm>
            <a:off x="3700010" y="973899"/>
            <a:ext cx="5415415" cy="2308324"/>
          </a:xfrm>
          <a:prstGeom prst="rect">
            <a:avLst/>
          </a:prstGeom>
          <a:noFill/>
        </p:spPr>
        <p:txBody>
          <a:bodyPr wrap="square" rtlCol="0">
            <a:spAutoFit/>
          </a:bodyPr>
          <a:lstStyle/>
          <a:p>
            <a:pPr lvl="0" algn="just">
              <a:defRPr/>
            </a:pP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2. </a:t>
            </a:r>
            <a:r>
              <a:rPr lang="vi-VN"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Con đường được miêu tả như thế nào?</a:t>
            </a:r>
            <a:endPar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a:p>
            <a:pPr marL="571500" lvl="0" indent="-571500" algn="just">
              <a:buFontTx/>
              <a:buChar char="-"/>
              <a:defRPr/>
            </a:pP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Vào</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ngày</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nắng</a:t>
            </a:r>
            <a:endPar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a:p>
            <a:pPr marL="571500" lvl="0" indent="-571500" algn="just">
              <a:buFontTx/>
              <a:buChar char="-"/>
              <a:defRPr/>
            </a:pP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Vào</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mùa</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mưa</a:t>
            </a:r>
            <a:endParaRPr lang="vi-VN"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a:extLst>
              <a:ext uri="{FF2B5EF4-FFF2-40B4-BE49-F238E27FC236}">
                <a16:creationId xmlns:a16="http://schemas.microsoft.com/office/drawing/2014/main" id="{566CFBB1-FD8B-4792-AB2A-BD0CACA18994}"/>
              </a:ext>
            </a:extLst>
          </p:cNvPr>
          <p:cNvSpPr/>
          <p:nvPr/>
        </p:nvSpPr>
        <p:spPr>
          <a:xfrm>
            <a:off x="1600200" y="4457700"/>
            <a:ext cx="10029825" cy="143107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Vào những ngày nắng: </a:t>
            </a: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đất dưới chân xốp nhẹ như bông</a:t>
            </a:r>
          </a:p>
          <a:p>
            <a:pPr lvl="0" algn="just">
              <a:defRPr/>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Vào mùa mưa: </a:t>
            </a: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con đường lầy lội và trơn trượt.</a:t>
            </a:r>
          </a:p>
        </p:txBody>
      </p:sp>
      <p:pic>
        <p:nvPicPr>
          <p:cNvPr id="13" name="Picture 12">
            <a:extLst>
              <a:ext uri="{FF2B5EF4-FFF2-40B4-BE49-F238E27FC236}">
                <a16:creationId xmlns:a16="http://schemas.microsoft.com/office/drawing/2014/main" id="{930D61D1-5F6C-4EF2-AFB4-D63BC548DB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5185" y="5051333"/>
            <a:ext cx="1141899" cy="913518"/>
          </a:xfrm>
          <a:prstGeom prst="rect">
            <a:avLst/>
          </a:prstGeom>
        </p:spPr>
      </p:pic>
      <p:sp>
        <p:nvSpPr>
          <p:cNvPr id="14" name="Arrow: Right 13">
            <a:hlinkClick r:id="rId5" action="ppaction://hlinksldjump"/>
            <a:extLst>
              <a:ext uri="{FF2B5EF4-FFF2-40B4-BE49-F238E27FC236}">
                <a16:creationId xmlns:a16="http://schemas.microsoft.com/office/drawing/2014/main" id="{BEC3EFAA-89B2-46AD-9C99-B9511D32FE3D}"/>
              </a:ext>
            </a:extLst>
          </p:cNvPr>
          <p:cNvSpPr/>
          <p:nvPr/>
        </p:nvSpPr>
        <p:spPr>
          <a:xfrm rot="10605222" flipH="1">
            <a:off x="11518545" y="6306206"/>
            <a:ext cx="673455" cy="55179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5427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heck mark.wav"/>
                                        </p:tgtEl>
                                      </p:cMediaNode>
                                    </p:audio>
                                  </p:subTnLst>
                                </p:cTn>
                              </p:par>
                              <p:par>
                                <p:cTn id="22" presetID="42"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62D3EB-5EBB-44D0-A2EB-5C399E12C6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1681" y="-183630"/>
            <a:ext cx="6802017" cy="4609683"/>
          </a:xfrm>
          <a:prstGeom prst="rect">
            <a:avLst/>
          </a:prstGeom>
        </p:spPr>
      </p:pic>
      <p:sp>
        <p:nvSpPr>
          <p:cNvPr id="5" name="TextBox 4">
            <a:extLst>
              <a:ext uri="{FF2B5EF4-FFF2-40B4-BE49-F238E27FC236}">
                <a16:creationId xmlns:a16="http://schemas.microsoft.com/office/drawing/2014/main" id="{D3BAF337-8A9D-493D-B205-8602D25A0068}"/>
              </a:ext>
            </a:extLst>
          </p:cNvPr>
          <p:cNvSpPr txBox="1"/>
          <p:nvPr/>
        </p:nvSpPr>
        <p:spPr>
          <a:xfrm>
            <a:off x="3238500" y="1158094"/>
            <a:ext cx="5734050" cy="1754326"/>
          </a:xfrm>
          <a:prstGeom prst="rect">
            <a:avLst/>
          </a:prstGeom>
          <a:noFill/>
        </p:spPr>
        <p:txBody>
          <a:bodyPr wrap="square" rtlCol="0">
            <a:spAutoFit/>
          </a:bodyPr>
          <a:lstStyle/>
          <a:p>
            <a:pPr lvl="0" algn="ctr">
              <a:defRPr/>
            </a:pP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3. </a:t>
            </a:r>
            <a:r>
              <a:rPr lang="vi-VN"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Vì sao các bạn nhỏ không nghỉ một buổi học nào kể cả khi trời mưa rét?</a:t>
            </a:r>
          </a:p>
        </p:txBody>
      </p:sp>
      <p:sp>
        <p:nvSpPr>
          <p:cNvPr id="8" name="Rectangle 7">
            <a:extLst>
              <a:ext uri="{FF2B5EF4-FFF2-40B4-BE49-F238E27FC236}">
                <a16:creationId xmlns:a16="http://schemas.microsoft.com/office/drawing/2014/main" id="{73E9677F-3325-4145-812C-41BC5102ECAF}"/>
              </a:ext>
            </a:extLst>
          </p:cNvPr>
          <p:cNvSpPr/>
          <p:nvPr/>
        </p:nvSpPr>
        <p:spPr>
          <a:xfrm>
            <a:off x="1781175" y="4426053"/>
            <a:ext cx="8658225" cy="231577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Các bạn nhỏ không nghỉ buổi học nào kể cả khi trời mưa rét vì vào những ngày này, cô giáo thường đón đường, đi cùng các bạn nhỏ vào lớp.</a:t>
            </a:r>
          </a:p>
        </p:txBody>
      </p:sp>
      <p:sp>
        <p:nvSpPr>
          <p:cNvPr id="14" name="Arrow: Right 13">
            <a:hlinkClick r:id="rId4" action="ppaction://hlinksldjump"/>
            <a:extLst>
              <a:ext uri="{FF2B5EF4-FFF2-40B4-BE49-F238E27FC236}">
                <a16:creationId xmlns:a16="http://schemas.microsoft.com/office/drawing/2014/main" id="{CF396730-0CE3-468E-8508-FA0668788824}"/>
              </a:ext>
            </a:extLst>
          </p:cNvPr>
          <p:cNvSpPr/>
          <p:nvPr/>
        </p:nvSpPr>
        <p:spPr>
          <a:xfrm rot="10605222" flipH="1">
            <a:off x="11518545" y="6306206"/>
            <a:ext cx="673455" cy="55179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7741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5C282D-B9D6-455E-BF97-C69A31A601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5273" y="-1000124"/>
            <a:ext cx="9704388" cy="5263936"/>
          </a:xfrm>
          <a:prstGeom prst="rect">
            <a:avLst/>
          </a:prstGeom>
        </p:spPr>
      </p:pic>
      <p:sp>
        <p:nvSpPr>
          <p:cNvPr id="5" name="TextBox 4">
            <a:extLst>
              <a:ext uri="{FF2B5EF4-FFF2-40B4-BE49-F238E27FC236}">
                <a16:creationId xmlns:a16="http://schemas.microsoft.com/office/drawing/2014/main" id="{48BA05BA-8763-4930-AB5A-6548810DAA02}"/>
              </a:ext>
            </a:extLst>
          </p:cNvPr>
          <p:cNvSpPr txBox="1"/>
          <p:nvPr/>
        </p:nvSpPr>
        <p:spPr>
          <a:xfrm>
            <a:off x="2705100" y="659340"/>
            <a:ext cx="7628100" cy="1446550"/>
          </a:xfrm>
          <a:prstGeom prst="rect">
            <a:avLst/>
          </a:prstGeom>
          <a:noFill/>
        </p:spPr>
        <p:txBody>
          <a:bodyPr wrap="square" rtlCol="0">
            <a:spAutoFit/>
          </a:bodyPr>
          <a:lstStyle/>
          <a:p>
            <a:pPr lvl="0" algn="ctr"/>
            <a:r>
              <a:rPr lang="en-US" sz="4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4. </a:t>
            </a:r>
            <a:r>
              <a:rPr lang="vi-VN" sz="4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Theo em, bạn nhỏ có tình cảm như thế nào với cô giáo?</a:t>
            </a:r>
          </a:p>
        </p:txBody>
      </p:sp>
      <p:sp>
        <p:nvSpPr>
          <p:cNvPr id="8" name="Rectangle 7">
            <a:extLst>
              <a:ext uri="{FF2B5EF4-FFF2-40B4-BE49-F238E27FC236}">
                <a16:creationId xmlns:a16="http://schemas.microsoft.com/office/drawing/2014/main" id="{5E25267F-A38E-4B74-A147-67C49BA172CA}"/>
              </a:ext>
            </a:extLst>
          </p:cNvPr>
          <p:cNvSpPr/>
          <p:nvPr/>
        </p:nvSpPr>
        <p:spPr>
          <a:xfrm>
            <a:off x="2352675" y="3990976"/>
            <a:ext cx="8658226" cy="144655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Em</a:t>
            </a:r>
            <a:r>
              <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suy</a:t>
            </a:r>
            <a:r>
              <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nghĩ</a:t>
            </a:r>
            <a:r>
              <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và</a:t>
            </a:r>
            <a:r>
              <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trả</a:t>
            </a:r>
            <a:r>
              <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lời</a:t>
            </a:r>
            <a:r>
              <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hỏi</a:t>
            </a:r>
            <a:r>
              <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a:t>
            </a:r>
            <a:r>
              <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ý </a:t>
            </a: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của</a:t>
            </a:r>
            <a:r>
              <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mình</a:t>
            </a:r>
            <a:endPar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Arrow: Right 13">
            <a:hlinkClick r:id="rId3" action="ppaction://hlinksldjump"/>
            <a:extLst>
              <a:ext uri="{FF2B5EF4-FFF2-40B4-BE49-F238E27FC236}">
                <a16:creationId xmlns:a16="http://schemas.microsoft.com/office/drawing/2014/main" id="{CAB4ED96-B5D2-47C9-9A9B-D6368DAEA8C5}"/>
              </a:ext>
            </a:extLst>
          </p:cNvPr>
          <p:cNvSpPr/>
          <p:nvPr/>
        </p:nvSpPr>
        <p:spPr>
          <a:xfrm rot="10605222" flipH="1">
            <a:off x="11518545" y="6306206"/>
            <a:ext cx="673455" cy="55179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1334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5C282D-B9D6-455E-BF97-C69A31A601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5273" y="-1000124"/>
            <a:ext cx="9704388" cy="5263936"/>
          </a:xfrm>
          <a:prstGeom prst="rect">
            <a:avLst/>
          </a:prstGeom>
        </p:spPr>
      </p:pic>
      <p:sp>
        <p:nvSpPr>
          <p:cNvPr id="5" name="TextBox 4">
            <a:extLst>
              <a:ext uri="{FF2B5EF4-FFF2-40B4-BE49-F238E27FC236}">
                <a16:creationId xmlns:a16="http://schemas.microsoft.com/office/drawing/2014/main" id="{48BA05BA-8763-4930-AB5A-6548810DAA02}"/>
              </a:ext>
            </a:extLst>
          </p:cNvPr>
          <p:cNvSpPr txBox="1"/>
          <p:nvPr/>
        </p:nvSpPr>
        <p:spPr>
          <a:xfrm>
            <a:off x="2633417" y="433597"/>
            <a:ext cx="7628100" cy="2123658"/>
          </a:xfrm>
          <a:prstGeom prst="rect">
            <a:avLst/>
          </a:prstGeom>
          <a:noFill/>
        </p:spPr>
        <p:txBody>
          <a:bodyPr wrap="square" rtlCol="0">
            <a:spAutoFit/>
          </a:bodyPr>
          <a:lstStyle/>
          <a:p>
            <a:pPr lvl="0" algn="ctr"/>
            <a:r>
              <a:rPr lang="en-US" sz="4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5. </a:t>
            </a:r>
            <a:r>
              <a:rPr lang="vi-VN" sz="4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Con đường đi học của các bạn nhỏ trong bài gợi cho em những suy nghĩ gì?</a:t>
            </a:r>
          </a:p>
        </p:txBody>
      </p:sp>
      <p:sp>
        <p:nvSpPr>
          <p:cNvPr id="8" name="Rectangle 7">
            <a:extLst>
              <a:ext uri="{FF2B5EF4-FFF2-40B4-BE49-F238E27FC236}">
                <a16:creationId xmlns:a16="http://schemas.microsoft.com/office/drawing/2014/main" id="{5E25267F-A38E-4B74-A147-67C49BA172CA}"/>
              </a:ext>
            </a:extLst>
          </p:cNvPr>
          <p:cNvSpPr/>
          <p:nvPr/>
        </p:nvSpPr>
        <p:spPr>
          <a:xfrm>
            <a:off x="847724" y="3990976"/>
            <a:ext cx="10655737" cy="246486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Em thấy các bạn nhỏ trong bài đọc là những bạn nhỏ chăm chỉ, ngoan ngoãn. Dù đường đến trường rất khó khăn, nguy hiểm nhưng các bạn không hề ngần ngại, đi học đầy đủ dù trời có mưa hay nắng.</a:t>
            </a:r>
          </a:p>
        </p:txBody>
      </p:sp>
      <p:sp>
        <p:nvSpPr>
          <p:cNvPr id="14" name="Arrow: Right 13">
            <a:hlinkClick r:id="rId3" action="ppaction://hlinksldjump"/>
            <a:extLst>
              <a:ext uri="{FF2B5EF4-FFF2-40B4-BE49-F238E27FC236}">
                <a16:creationId xmlns:a16="http://schemas.microsoft.com/office/drawing/2014/main" id="{CAB4ED96-B5D2-47C9-9A9B-D6368DAEA8C5}"/>
              </a:ext>
            </a:extLst>
          </p:cNvPr>
          <p:cNvSpPr/>
          <p:nvPr/>
        </p:nvSpPr>
        <p:spPr>
          <a:xfrm rot="10605222" flipH="1">
            <a:off x="11518545" y="6306206"/>
            <a:ext cx="673455" cy="55179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9900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早安世界"/>
          <p:cNvPicPr>
            <a:picLocks noChangeAspect="1"/>
          </p:cNvPicPr>
          <p:nvPr/>
        </p:nvPicPr>
        <p:blipFill>
          <a:blip r:embed="rId5"/>
          <a:stretch>
            <a:fillRect/>
          </a:stretch>
        </p:blipFill>
        <p:spPr>
          <a:xfrm>
            <a:off x="-17780" y="-22860"/>
            <a:ext cx="12209780" cy="6880860"/>
          </a:xfrm>
          <a:prstGeom prst="rect">
            <a:avLst/>
          </a:prstGeom>
        </p:spPr>
      </p:pic>
      <p:pic>
        <p:nvPicPr>
          <p:cNvPr id="4" name="图片 3" descr="66"/>
          <p:cNvPicPr>
            <a:picLocks noChangeAspect="1"/>
          </p:cNvPicPr>
          <p:nvPr/>
        </p:nvPicPr>
        <p:blipFill>
          <a:blip r:embed="rId6"/>
          <a:srcRect t="25626" r="64581" b="45628"/>
          <a:stretch>
            <a:fillRect/>
          </a:stretch>
        </p:blipFill>
        <p:spPr>
          <a:xfrm>
            <a:off x="0" y="894715"/>
            <a:ext cx="3562350" cy="1626235"/>
          </a:xfrm>
          <a:prstGeom prst="rect">
            <a:avLst/>
          </a:prstGeom>
        </p:spPr>
      </p:pic>
      <p:pic>
        <p:nvPicPr>
          <p:cNvPr id="5" name="口哨欢快儿童旅行视频儿童节配乐">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03923" y="-1819910"/>
            <a:ext cx="609600" cy="609600"/>
          </a:xfrm>
          <a:prstGeom prst="rect">
            <a:avLst/>
          </a:prstGeom>
        </p:spPr>
      </p:pic>
      <p:sp>
        <p:nvSpPr>
          <p:cNvPr id="8" name="文本框 7">
            <a:extLst>
              <a:ext uri="{FF2B5EF4-FFF2-40B4-BE49-F238E27FC236}">
                <a16:creationId xmlns:a16="http://schemas.microsoft.com/office/drawing/2014/main" id="{0C2C8D83-D6CB-4D51-B5C5-81807C9B5833}"/>
              </a:ext>
            </a:extLst>
          </p:cNvPr>
          <p:cNvSpPr txBox="1"/>
          <p:nvPr/>
        </p:nvSpPr>
        <p:spPr>
          <a:xfrm>
            <a:off x="2093761" y="148387"/>
            <a:ext cx="7364516"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FFFF00"/>
                </a:solidFill>
                <a:effectLst/>
                <a:uLnTx/>
                <a:uFillTx/>
                <a:latin typeface="Coiny" panose="02000903060500060000" pitchFamily="2" charset="0"/>
                <a:ea typeface="字魂27号-布丁体" panose="00000500000000000000" pitchFamily="2" charset="-122"/>
                <a:cs typeface="Calibri" panose="020F0502020204030204" pitchFamily="34" charset="0"/>
              </a:rPr>
              <a:t>Thứ</a:t>
            </a:r>
            <a:r>
              <a:rPr kumimoji="0" lang="en-US" altLang="zh-CN" sz="3600" b="0" i="0" u="none" strike="noStrike" kern="1200" cap="none" spc="0" normalizeH="0" baseline="0" noProof="0" dirty="0">
                <a:ln>
                  <a:noFill/>
                </a:ln>
                <a:solidFill>
                  <a:srgbClr val="FFFF00"/>
                </a:solidFill>
                <a:effectLst/>
                <a:uLnTx/>
                <a:uFillTx/>
                <a:latin typeface="Coiny" panose="02000903060500060000" pitchFamily="2" charset="0"/>
                <a:ea typeface="字魂27号-布丁体" panose="00000500000000000000" pitchFamily="2" charset="-122"/>
                <a:cs typeface="Calibri" panose="020F0502020204030204" pitchFamily="34" charset="0"/>
              </a:rPr>
              <a:t> … </a:t>
            </a:r>
            <a:r>
              <a:rPr kumimoji="0" lang="en-US" altLang="zh-CN" sz="3600" b="0" i="0" u="none" strike="noStrike" kern="1200" cap="none" spc="0" normalizeH="0" baseline="0" noProof="0" dirty="0" err="1">
                <a:ln>
                  <a:noFill/>
                </a:ln>
                <a:solidFill>
                  <a:srgbClr val="FFFF00"/>
                </a:solidFill>
                <a:effectLst/>
                <a:uLnTx/>
                <a:uFillTx/>
                <a:latin typeface="Coiny" panose="02000903060500060000" pitchFamily="2" charset="0"/>
                <a:ea typeface="字魂27号-布丁体" panose="00000500000000000000" pitchFamily="2" charset="-122"/>
                <a:cs typeface="Calibri" panose="020F0502020204030204" pitchFamily="34" charset="0"/>
              </a:rPr>
              <a:t>ngày</a:t>
            </a:r>
            <a:r>
              <a:rPr kumimoji="0" lang="en-US" altLang="zh-CN" sz="3600" b="0" i="0" u="none" strike="noStrike" kern="1200" cap="none" spc="0" normalizeH="0" baseline="0" noProof="0" dirty="0">
                <a:ln>
                  <a:noFill/>
                </a:ln>
                <a:solidFill>
                  <a:srgbClr val="FFFF00"/>
                </a:solidFill>
                <a:effectLst/>
                <a:uLnTx/>
                <a:uFillTx/>
                <a:latin typeface="Coiny" panose="02000903060500060000" pitchFamily="2" charset="0"/>
                <a:ea typeface="字魂27号-布丁体" panose="00000500000000000000" pitchFamily="2" charset="-122"/>
                <a:cs typeface="Calibri" panose="020F0502020204030204" pitchFamily="34" charset="0"/>
              </a:rPr>
              <a:t> … </a:t>
            </a:r>
            <a:r>
              <a:rPr kumimoji="0" lang="en-US" altLang="zh-CN" sz="3600" b="0" i="0" u="none" strike="noStrike" kern="1200" cap="none" spc="0" normalizeH="0" baseline="0" noProof="0" dirty="0" err="1">
                <a:ln>
                  <a:noFill/>
                </a:ln>
                <a:solidFill>
                  <a:srgbClr val="FFFF00"/>
                </a:solidFill>
                <a:effectLst/>
                <a:uLnTx/>
                <a:uFillTx/>
                <a:latin typeface="Coiny" panose="02000903060500060000" pitchFamily="2" charset="0"/>
                <a:ea typeface="字魂27号-布丁体" panose="00000500000000000000" pitchFamily="2" charset="-122"/>
                <a:cs typeface="Calibri" panose="020F0502020204030204" pitchFamily="34" charset="0"/>
              </a:rPr>
              <a:t>tháng</a:t>
            </a:r>
            <a:r>
              <a:rPr kumimoji="0" lang="en-US" altLang="zh-CN" sz="3600" b="0" i="0" u="none" strike="noStrike" kern="1200" cap="none" spc="0" normalizeH="0" baseline="0" noProof="0" dirty="0">
                <a:ln>
                  <a:noFill/>
                </a:ln>
                <a:solidFill>
                  <a:srgbClr val="FFFF00"/>
                </a:solidFill>
                <a:effectLst/>
                <a:uLnTx/>
                <a:uFillTx/>
                <a:latin typeface="Coiny" panose="02000903060500060000" pitchFamily="2" charset="0"/>
                <a:ea typeface="字魂27号-布丁体" panose="00000500000000000000" pitchFamily="2" charset="-122"/>
                <a:cs typeface="Calibri" panose="020F0502020204030204" pitchFamily="34" charset="0"/>
              </a:rPr>
              <a:t> …  </a:t>
            </a:r>
            <a:r>
              <a:rPr kumimoji="0" lang="en-US" altLang="zh-CN" sz="3600" b="0" i="0" u="none" strike="noStrike" kern="1200" cap="none" spc="0" normalizeH="0" baseline="0" noProof="0" dirty="0" err="1">
                <a:ln>
                  <a:noFill/>
                </a:ln>
                <a:solidFill>
                  <a:srgbClr val="FFFF00"/>
                </a:solidFill>
                <a:effectLst/>
                <a:uLnTx/>
                <a:uFillTx/>
                <a:latin typeface="Coiny" panose="02000903060500060000" pitchFamily="2" charset="0"/>
                <a:ea typeface="字魂27号-布丁体" panose="00000500000000000000" pitchFamily="2" charset="-122"/>
                <a:cs typeface="Calibri" panose="020F0502020204030204" pitchFamily="34" charset="0"/>
              </a:rPr>
              <a:t>năm</a:t>
            </a:r>
            <a:r>
              <a:rPr kumimoji="0" lang="en-US" altLang="zh-CN" sz="3600" b="0" i="0" u="none" strike="noStrike" kern="1200" cap="none" spc="0" normalizeH="0" baseline="0" noProof="0" dirty="0">
                <a:ln>
                  <a:noFill/>
                </a:ln>
                <a:solidFill>
                  <a:srgbClr val="FFFF00"/>
                </a:solidFill>
                <a:effectLst/>
                <a:uLnTx/>
                <a:uFillTx/>
                <a:latin typeface="Coiny" panose="02000903060500060000" pitchFamily="2" charset="0"/>
                <a:ea typeface="字魂27号-布丁体" panose="00000500000000000000" pitchFamily="2" charset="-122"/>
                <a:cs typeface="Calibri" panose="020F0502020204030204" pitchFamily="34" charset="0"/>
              </a:rPr>
              <a:t> </a:t>
            </a:r>
            <a:r>
              <a:rPr kumimoji="0" lang="en-US" altLang="zh-CN" sz="3600" b="0" i="0" u="none" strike="noStrike" kern="1200" cap="none" spc="0" normalizeH="0" baseline="0" noProof="0" dirty="0" smtClean="0">
                <a:ln>
                  <a:noFill/>
                </a:ln>
                <a:solidFill>
                  <a:srgbClr val="FFFF00"/>
                </a:solidFill>
                <a:effectLst/>
                <a:uLnTx/>
                <a:uFillTx/>
                <a:latin typeface="Coiny" panose="02000903060500060000" pitchFamily="2" charset="0"/>
                <a:ea typeface="字魂27号-布丁体" panose="00000500000000000000" pitchFamily="2" charset="-122"/>
                <a:cs typeface="Calibri" panose="020F0502020204030204" pitchFamily="34" charset="0"/>
              </a:rPr>
              <a:t>2024</a:t>
            </a:r>
            <a:endParaRPr kumimoji="0" lang="zh-CN" altLang="en-US" sz="3600" b="0" i="0" u="none" strike="noStrike" kern="1200" cap="none" spc="0" normalizeH="0" baseline="0" noProof="0" dirty="0">
              <a:ln>
                <a:noFill/>
              </a:ln>
              <a:solidFill>
                <a:srgbClr val="FFFF00"/>
              </a:solidFill>
              <a:effectLst/>
              <a:uLnTx/>
              <a:uFillTx/>
              <a:latin typeface="Coiny" panose="02000903060500060000" pitchFamily="2" charset="0"/>
              <a:ea typeface="字魂27号-布丁体" panose="00000500000000000000" pitchFamily="2" charset="-122"/>
              <a:cs typeface="Calibri" panose="020F0502020204030204" pitchFamily="34" charset="0"/>
            </a:endParaRPr>
          </a:p>
        </p:txBody>
      </p:sp>
      <p:pic>
        <p:nvPicPr>
          <p:cNvPr id="10" name="Picture 9">
            <a:extLst>
              <a:ext uri="{FF2B5EF4-FFF2-40B4-BE49-F238E27FC236}">
                <a16:creationId xmlns:a16="http://schemas.microsoft.com/office/drawing/2014/main" id="{0B8569DB-2E12-4E6A-9ABE-F773014502FC}"/>
              </a:ext>
            </a:extLst>
          </p:cNvPr>
          <p:cNvPicPr>
            <a:picLocks noChangeAspect="1"/>
          </p:cNvPicPr>
          <p:nvPr/>
        </p:nvPicPr>
        <p:blipFill>
          <a:blip r:embed="rId8"/>
          <a:stretch>
            <a:fillRect/>
          </a:stretch>
        </p:blipFill>
        <p:spPr>
          <a:xfrm>
            <a:off x="4212919" y="919308"/>
            <a:ext cx="3343275" cy="609600"/>
          </a:xfrm>
          <a:prstGeom prst="rect">
            <a:avLst/>
          </a:prstGeom>
        </p:spPr>
      </p:pic>
      <p:sp>
        <p:nvSpPr>
          <p:cNvPr id="11" name="TextBox 10">
            <a:extLst>
              <a:ext uri="{FF2B5EF4-FFF2-40B4-BE49-F238E27FC236}">
                <a16:creationId xmlns:a16="http://schemas.microsoft.com/office/drawing/2014/main" id="{E2558708-28FB-44D2-9EB5-9368B242B5CB}"/>
              </a:ext>
            </a:extLst>
          </p:cNvPr>
          <p:cNvSpPr txBox="1"/>
          <p:nvPr/>
        </p:nvSpPr>
        <p:spPr>
          <a:xfrm>
            <a:off x="4212919" y="1874619"/>
            <a:ext cx="3264465" cy="646331"/>
          </a:xfrm>
          <a:prstGeom prst="rect">
            <a:avLst/>
          </a:prstGeom>
          <a:noFill/>
        </p:spPr>
        <p:txBody>
          <a:bodyPr wrap="square" rtlCol="0">
            <a:spAutoFit/>
          </a:bodyPr>
          <a:lstStyle/>
          <a:p>
            <a:r>
              <a:rPr lang="en-US" sz="3600" dirty="0" err="1">
                <a:solidFill>
                  <a:srgbClr val="FF0000"/>
                </a:solidFill>
                <a:latin typeface="Coiny" panose="02000903060500060000" pitchFamily="2" charset="0"/>
              </a:rPr>
              <a:t>Bài</a:t>
            </a:r>
            <a:r>
              <a:rPr lang="en-US" sz="3600" dirty="0">
                <a:solidFill>
                  <a:srgbClr val="FF0000"/>
                </a:solidFill>
                <a:latin typeface="Coiny" panose="02000903060500060000" pitchFamily="2" charset="0"/>
              </a:rPr>
              <a:t> 10 – </a:t>
            </a:r>
            <a:r>
              <a:rPr lang="en-US" sz="3600" dirty="0" err="1">
                <a:solidFill>
                  <a:srgbClr val="FF0000"/>
                </a:solidFill>
                <a:latin typeface="Coiny" panose="02000903060500060000" pitchFamily="2" charset="0"/>
              </a:rPr>
              <a:t>Đọc</a:t>
            </a:r>
            <a:endParaRPr lang="en-US" sz="3600" dirty="0">
              <a:solidFill>
                <a:srgbClr val="FF0000"/>
              </a:solidFill>
              <a:latin typeface="Coiny" panose="02000903060500060000" pitchFamily="2" charset="0"/>
            </a:endParaRPr>
          </a:p>
        </p:txBody>
      </p:sp>
      <p:pic>
        <p:nvPicPr>
          <p:cNvPr id="6" name="Picture 5">
            <a:extLst>
              <a:ext uri="{FF2B5EF4-FFF2-40B4-BE49-F238E27FC236}">
                <a16:creationId xmlns:a16="http://schemas.microsoft.com/office/drawing/2014/main" id="{D2057407-889C-4D80-A768-A030A7D5B758}"/>
              </a:ext>
            </a:extLst>
          </p:cNvPr>
          <p:cNvPicPr>
            <a:picLocks noChangeAspect="1"/>
          </p:cNvPicPr>
          <p:nvPr/>
        </p:nvPicPr>
        <p:blipFill>
          <a:blip r:embed="rId9"/>
          <a:stretch>
            <a:fillRect/>
          </a:stretch>
        </p:blipFill>
        <p:spPr>
          <a:xfrm>
            <a:off x="903923" y="2197784"/>
            <a:ext cx="9516681" cy="181066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6" repeatCount="indefinite" fill="remove" display="0">
                  <p:stCondLst>
                    <p:cond delay="indefinite"/>
                  </p:stCondLst>
                  <p:endCondLst>
                    <p:cond evt="onStopAudio" delay="0">
                      <p:tgtEl>
                        <p:sldTgt/>
                      </p:tgtEl>
                    </p:cond>
                  </p:endCondLst>
                </p:cTn>
                <p:tgtEl>
                  <p:spTgt spid="5"/>
                </p:tgtEl>
              </p:cMediaNode>
            </p:audio>
          </p:childTnLst>
        </p:cTn>
      </p:par>
    </p:tnLst>
    <p:bldLst>
      <p:bldP spid="8"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105">
            <a:extLst>
              <a:ext uri="{FF2B5EF4-FFF2-40B4-BE49-F238E27FC236}">
                <a16:creationId xmlns:a16="http://schemas.microsoft.com/office/drawing/2014/main" id="{6665BD67-AFBE-45E6-8CFD-6C38D79E8CDB}"/>
              </a:ext>
            </a:extLst>
          </p:cNvPr>
          <p:cNvGrpSpPr/>
          <p:nvPr/>
        </p:nvGrpSpPr>
        <p:grpSpPr>
          <a:xfrm>
            <a:off x="9520428" y="352697"/>
            <a:ext cx="2352248" cy="1496818"/>
            <a:chOff x="10002825" y="549496"/>
            <a:chExt cx="2352248" cy="1496818"/>
          </a:xfrm>
        </p:grpSpPr>
        <p:pic>
          <p:nvPicPr>
            <p:cNvPr id="29" name="图片 106">
              <a:extLst>
                <a:ext uri="{FF2B5EF4-FFF2-40B4-BE49-F238E27FC236}">
                  <a16:creationId xmlns:a16="http://schemas.microsoft.com/office/drawing/2014/main" id="{A61CEDA7-7423-40FF-9BFB-965E56C9F0EA}"/>
                </a:ext>
              </a:extLst>
            </p:cNvPr>
            <p:cNvPicPr>
              <a:picLocks noChangeAspect="1"/>
            </p:cNvPicPr>
            <p:nvPr/>
          </p:nvPicPr>
          <p:blipFill>
            <a:blip r:embed="rId3"/>
            <a:stretch>
              <a:fillRect/>
            </a:stretch>
          </p:blipFill>
          <p:spPr>
            <a:xfrm flipH="1">
              <a:off x="10002825" y="1089168"/>
              <a:ext cx="2352248" cy="957146"/>
            </a:xfrm>
            <a:prstGeom prst="rect">
              <a:avLst/>
            </a:prstGeom>
          </p:spPr>
        </p:pic>
        <p:pic>
          <p:nvPicPr>
            <p:cNvPr id="30" name="图片 107">
              <a:extLst>
                <a:ext uri="{FF2B5EF4-FFF2-40B4-BE49-F238E27FC236}">
                  <a16:creationId xmlns:a16="http://schemas.microsoft.com/office/drawing/2014/main" id="{E62BCAE7-C1B4-45FD-8BEE-C24450624C7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774" t="3910" r="63932" b="70719"/>
            <a:stretch/>
          </p:blipFill>
          <p:spPr>
            <a:xfrm flipH="1">
              <a:off x="10149173" y="549496"/>
              <a:ext cx="1434005" cy="1087525"/>
            </a:xfrm>
            <a:prstGeom prst="rect">
              <a:avLst/>
            </a:prstGeom>
          </p:spPr>
        </p:pic>
      </p:grpSp>
      <p:sp>
        <p:nvSpPr>
          <p:cNvPr id="31" name="Rectangle 30">
            <a:extLst>
              <a:ext uri="{FF2B5EF4-FFF2-40B4-BE49-F238E27FC236}">
                <a16:creationId xmlns:a16="http://schemas.microsoft.com/office/drawing/2014/main" id="{4F2D63A5-CB61-4F79-8BE4-2B245281BCE2}"/>
              </a:ext>
            </a:extLst>
          </p:cNvPr>
          <p:cNvSpPr/>
          <p:nvPr/>
        </p:nvSpPr>
        <p:spPr>
          <a:xfrm>
            <a:off x="-222683" y="562221"/>
            <a:ext cx="7798108" cy="646331"/>
          </a:xfrm>
          <a:prstGeom prst="rect">
            <a:avLst/>
          </a:prstGeom>
        </p:spPr>
        <p:txBody>
          <a:bodyPr wrap="square">
            <a:spAutoFit/>
          </a:bodyPr>
          <a:lstStyle/>
          <a:p>
            <a:pPr algn="ctr">
              <a:buClr>
                <a:srgbClr val="000000"/>
              </a:buClr>
              <a:buFont typeface="Arial"/>
              <a:buNone/>
              <a:defRPr/>
            </a:pPr>
            <a:r>
              <a:rPr lang="en-US" altLang="zh-CN" sz="3600" b="1" kern="0" dirty="0" err="1">
                <a:solidFill>
                  <a:srgbClr val="002060"/>
                </a:solidFill>
                <a:latin typeface="Calibri"/>
                <a:cs typeface="Calibri" panose="020F0502020204030204" pitchFamily="34" charset="0"/>
                <a:sym typeface="Arial"/>
              </a:rPr>
              <a:t>Luyện</a:t>
            </a:r>
            <a:r>
              <a:rPr lang="zh-CN" altLang="en-US" sz="3600" b="1" kern="0" dirty="0">
                <a:solidFill>
                  <a:srgbClr val="002060"/>
                </a:solidFill>
                <a:latin typeface="Calibri"/>
                <a:cs typeface="Calibri" panose="020F0502020204030204" pitchFamily="34" charset="0"/>
                <a:sym typeface="Arial"/>
              </a:rPr>
              <a:t> </a:t>
            </a:r>
            <a:r>
              <a:rPr lang="en-US" altLang="zh-CN" sz="3600" b="1" kern="0" dirty="0" err="1">
                <a:solidFill>
                  <a:srgbClr val="002060"/>
                </a:solidFill>
                <a:latin typeface="Calibri"/>
                <a:cs typeface="Calibri" panose="020F0502020204030204" pitchFamily="34" charset="0"/>
                <a:sym typeface="Arial"/>
              </a:rPr>
              <a:t>đọc</a:t>
            </a:r>
            <a:r>
              <a:rPr lang="zh-CN" altLang="en-US" sz="3600" b="1" kern="0" dirty="0">
                <a:solidFill>
                  <a:srgbClr val="002060"/>
                </a:solidFill>
                <a:latin typeface="Calibri"/>
                <a:cs typeface="Calibri" panose="020F0502020204030204" pitchFamily="34" charset="0"/>
                <a:sym typeface="Arial"/>
              </a:rPr>
              <a:t> </a:t>
            </a:r>
            <a:r>
              <a:rPr lang="en-US" altLang="zh-CN" sz="3600" b="1" kern="0" dirty="0" err="1">
                <a:solidFill>
                  <a:srgbClr val="002060"/>
                </a:solidFill>
                <a:latin typeface="Calibri"/>
                <a:cs typeface="Calibri" panose="020F0502020204030204" pitchFamily="34" charset="0"/>
                <a:sym typeface="Arial"/>
              </a:rPr>
              <a:t>lại</a:t>
            </a:r>
            <a:r>
              <a:rPr lang="en-US" altLang="zh-CN" sz="3600" b="1" kern="0" dirty="0">
                <a:solidFill>
                  <a:srgbClr val="002060"/>
                </a:solidFill>
                <a:latin typeface="Calibri"/>
                <a:cs typeface="Calibri" panose="020F0502020204030204" pitchFamily="34" charset="0"/>
                <a:sym typeface="Arial"/>
              </a:rPr>
              <a:t> </a:t>
            </a:r>
            <a:r>
              <a:rPr lang="en-US" altLang="zh-CN" sz="3600" b="1" kern="0" dirty="0" err="1">
                <a:solidFill>
                  <a:srgbClr val="002060"/>
                </a:solidFill>
                <a:latin typeface="Calibri"/>
                <a:cs typeface="Calibri" panose="020F0502020204030204" pitchFamily="34" charset="0"/>
                <a:sym typeface="Arial"/>
              </a:rPr>
              <a:t>toàn</a:t>
            </a:r>
            <a:r>
              <a:rPr lang="en-US" altLang="zh-CN" sz="3600" b="1" kern="0" dirty="0">
                <a:solidFill>
                  <a:srgbClr val="002060"/>
                </a:solidFill>
                <a:latin typeface="Calibri"/>
                <a:cs typeface="Calibri" panose="020F0502020204030204" pitchFamily="34" charset="0"/>
                <a:sym typeface="Arial"/>
              </a:rPr>
              <a:t> </a:t>
            </a:r>
            <a:r>
              <a:rPr lang="en-US" altLang="zh-CN" sz="3600" b="1" kern="0" dirty="0" err="1">
                <a:solidFill>
                  <a:srgbClr val="002060"/>
                </a:solidFill>
                <a:latin typeface="Calibri"/>
                <a:cs typeface="Calibri" panose="020F0502020204030204" pitchFamily="34" charset="0"/>
                <a:sym typeface="Arial"/>
              </a:rPr>
              <a:t>bài</a:t>
            </a:r>
            <a:endParaRPr lang="zh-CN" altLang="en-US" sz="3600" b="1" kern="0" dirty="0">
              <a:solidFill>
                <a:srgbClr val="002060"/>
              </a:solidFill>
              <a:latin typeface="Calibri"/>
              <a:cs typeface="Calibri" panose="020F0502020204030204" pitchFamily="34" charset="0"/>
              <a:sym typeface="Arial"/>
            </a:endParaRPr>
          </a:p>
        </p:txBody>
      </p:sp>
      <p:pic>
        <p:nvPicPr>
          <p:cNvPr id="32" name="Picture 31">
            <a:extLst>
              <a:ext uri="{FF2B5EF4-FFF2-40B4-BE49-F238E27FC236}">
                <a16:creationId xmlns:a16="http://schemas.microsoft.com/office/drawing/2014/main" id="{643B6377-6910-4443-BB0E-AF8C6EE74BD5}"/>
              </a:ext>
            </a:extLst>
          </p:cNvPr>
          <p:cNvPicPr>
            <a:picLocks noChangeAspect="1"/>
          </p:cNvPicPr>
          <p:nvPr/>
        </p:nvPicPr>
        <p:blipFill>
          <a:blip r:embed="rId5">
            <a:clrChange>
              <a:clrFrom>
                <a:srgbClr val="F3FFD5"/>
              </a:clrFrom>
              <a:clrTo>
                <a:srgbClr val="F3FFD5">
                  <a:alpha val="0"/>
                </a:srgbClr>
              </a:clrTo>
            </a:clrChange>
          </a:blip>
          <a:stretch>
            <a:fillRect/>
          </a:stretch>
        </p:blipFill>
        <p:spPr>
          <a:xfrm>
            <a:off x="920718" y="526421"/>
            <a:ext cx="614857" cy="686352"/>
          </a:xfrm>
          <a:prstGeom prst="rect">
            <a:avLst/>
          </a:prstGeom>
        </p:spPr>
      </p:pic>
      <p:sp>
        <p:nvSpPr>
          <p:cNvPr id="33" name="Rounded Rectangle 102">
            <a:extLst>
              <a:ext uri="{FF2B5EF4-FFF2-40B4-BE49-F238E27FC236}">
                <a16:creationId xmlns:a16="http://schemas.microsoft.com/office/drawing/2014/main" id="{E03905D7-6BC2-4989-B08D-C572C0BF631A}"/>
              </a:ext>
            </a:extLst>
          </p:cNvPr>
          <p:cNvSpPr/>
          <p:nvPr/>
        </p:nvSpPr>
        <p:spPr>
          <a:xfrm>
            <a:off x="1535575" y="3082307"/>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a:cs typeface="Calibri" panose="020F0502020204030204" pitchFamily="34" charset="0"/>
              <a:sym typeface="Arial"/>
            </a:endParaRPr>
          </a:p>
        </p:txBody>
      </p:sp>
      <p:sp>
        <p:nvSpPr>
          <p:cNvPr id="34" name="Rectangle 33">
            <a:extLst>
              <a:ext uri="{FF2B5EF4-FFF2-40B4-BE49-F238E27FC236}">
                <a16:creationId xmlns:a16="http://schemas.microsoft.com/office/drawing/2014/main" id="{E1211238-7C96-4D22-B132-E20F6CFF5129}"/>
              </a:ext>
            </a:extLst>
          </p:cNvPr>
          <p:cNvSpPr/>
          <p:nvPr/>
        </p:nvSpPr>
        <p:spPr>
          <a:xfrm>
            <a:off x="4481175" y="2108772"/>
            <a:ext cx="3425939" cy="646331"/>
          </a:xfrm>
          <a:prstGeom prst="rect">
            <a:avLst/>
          </a:prstGeom>
        </p:spPr>
        <p:txBody>
          <a:bodyPr wrap="none">
            <a:spAutoFit/>
          </a:bodyPr>
          <a:lstStyle/>
          <a:p>
            <a:pPr algn="ctr">
              <a:buClr>
                <a:srgbClr val="000000"/>
              </a:buClr>
              <a:buFont typeface="Arial"/>
              <a:buNone/>
              <a:defRPr/>
            </a:pPr>
            <a:r>
              <a:rPr lang="en-US" altLang="zh-CN" sz="3600" b="1" dirty="0" err="1">
                <a:solidFill>
                  <a:srgbClr val="FF1531"/>
                </a:solidFill>
                <a:latin typeface="Calibri"/>
                <a:cs typeface="Calibri" panose="020F0502020204030204" pitchFamily="34" charset="0"/>
                <a:sym typeface="Arial"/>
              </a:rPr>
              <a:t>Tiêu</a:t>
            </a:r>
            <a:r>
              <a:rPr lang="zh-CN" altLang="en-US" sz="3600" b="1" dirty="0">
                <a:solidFill>
                  <a:srgbClr val="FF1531"/>
                </a:solidFill>
                <a:latin typeface="Calibri"/>
                <a:cs typeface="Calibri" panose="020F0502020204030204" pitchFamily="34" charset="0"/>
                <a:sym typeface="Arial"/>
              </a:rPr>
              <a:t> </a:t>
            </a:r>
            <a:r>
              <a:rPr lang="en-US" altLang="zh-CN" sz="3600" b="1" dirty="0" err="1">
                <a:solidFill>
                  <a:srgbClr val="FF1531"/>
                </a:solidFill>
                <a:latin typeface="Calibri"/>
                <a:cs typeface="Calibri" panose="020F0502020204030204" pitchFamily="34" charset="0"/>
                <a:sym typeface="Arial"/>
              </a:rPr>
              <a:t>chí</a:t>
            </a:r>
            <a:r>
              <a:rPr lang="zh-CN" altLang="en-US" sz="3600" b="1" dirty="0">
                <a:solidFill>
                  <a:srgbClr val="FF1531"/>
                </a:solidFill>
                <a:latin typeface="Calibri"/>
                <a:cs typeface="Calibri" panose="020F0502020204030204" pitchFamily="34" charset="0"/>
                <a:sym typeface="Arial"/>
              </a:rPr>
              <a:t> </a:t>
            </a:r>
            <a:r>
              <a:rPr lang="en-US" altLang="zh-CN" sz="3600" b="1" dirty="0" err="1">
                <a:solidFill>
                  <a:srgbClr val="FF1531"/>
                </a:solidFill>
                <a:latin typeface="Calibri"/>
                <a:cs typeface="Calibri" panose="020F0502020204030204" pitchFamily="34" charset="0"/>
                <a:sym typeface="Arial"/>
              </a:rPr>
              <a:t>đánh</a:t>
            </a:r>
            <a:r>
              <a:rPr lang="zh-CN" altLang="en-US" sz="3600" b="1" dirty="0">
                <a:solidFill>
                  <a:srgbClr val="FF1531"/>
                </a:solidFill>
                <a:latin typeface="Calibri"/>
                <a:cs typeface="Calibri" panose="020F0502020204030204" pitchFamily="34" charset="0"/>
                <a:sym typeface="Arial"/>
              </a:rPr>
              <a:t> </a:t>
            </a:r>
            <a:r>
              <a:rPr lang="en-US" altLang="zh-CN" sz="3600" b="1" dirty="0" err="1">
                <a:solidFill>
                  <a:srgbClr val="FF1531"/>
                </a:solidFill>
                <a:latin typeface="Calibri"/>
                <a:cs typeface="Calibri" panose="020F0502020204030204" pitchFamily="34" charset="0"/>
                <a:sym typeface="Arial"/>
              </a:rPr>
              <a:t>giá</a:t>
            </a:r>
            <a:endParaRPr lang="zh-CN" altLang="en-US" sz="3600" b="1" dirty="0">
              <a:solidFill>
                <a:srgbClr val="FF1531"/>
              </a:solidFill>
              <a:latin typeface="Calibri"/>
              <a:cs typeface="Calibri" panose="020F0502020204030204" pitchFamily="34" charset="0"/>
              <a:sym typeface="Arial"/>
            </a:endParaRPr>
          </a:p>
        </p:txBody>
      </p:sp>
      <p:sp>
        <p:nvSpPr>
          <p:cNvPr id="35" name="Rectangle 34">
            <a:extLst>
              <a:ext uri="{FF2B5EF4-FFF2-40B4-BE49-F238E27FC236}">
                <a16:creationId xmlns:a16="http://schemas.microsoft.com/office/drawing/2014/main" id="{DD0CF470-433F-493C-893B-30D173F38B7F}"/>
              </a:ext>
            </a:extLst>
          </p:cNvPr>
          <p:cNvSpPr/>
          <p:nvPr/>
        </p:nvSpPr>
        <p:spPr>
          <a:xfrm>
            <a:off x="2269641" y="3013915"/>
            <a:ext cx="1776448" cy="584775"/>
          </a:xfrm>
          <a:prstGeom prst="rect">
            <a:avLst/>
          </a:prstGeom>
        </p:spPr>
        <p:txBody>
          <a:bodyPr wrap="none">
            <a:spAutoFit/>
          </a:bodyPr>
          <a:lstStyle/>
          <a:p>
            <a:pPr>
              <a:buClr>
                <a:srgbClr val="000000"/>
              </a:buClr>
              <a:buFont typeface="Arial"/>
              <a:buNone/>
              <a:defRPr/>
            </a:pPr>
            <a:r>
              <a:rPr lang="en-US" altLang="zh-CN" sz="3200">
                <a:solidFill>
                  <a:srgbClr val="000000"/>
                </a:solidFill>
                <a:latin typeface="Calibri"/>
                <a:cs typeface="Calibri" panose="020F0502020204030204" pitchFamily="34" charset="0"/>
                <a:sym typeface="Arial"/>
              </a:rPr>
              <a:t>Đọc</a:t>
            </a:r>
            <a:r>
              <a:rPr lang="zh-CN" altLang="en-US" sz="3200">
                <a:solidFill>
                  <a:srgbClr val="000000"/>
                </a:solidFill>
                <a:latin typeface="Calibri"/>
                <a:cs typeface="Calibri" panose="020F0502020204030204" pitchFamily="34" charset="0"/>
                <a:sym typeface="Arial"/>
              </a:rPr>
              <a:t> </a:t>
            </a:r>
            <a:r>
              <a:rPr lang="en-US" altLang="zh-CN" sz="3200">
                <a:solidFill>
                  <a:srgbClr val="000000"/>
                </a:solidFill>
                <a:latin typeface="Calibri"/>
                <a:cs typeface="Calibri" panose="020F0502020204030204" pitchFamily="34" charset="0"/>
                <a:sym typeface="Arial"/>
              </a:rPr>
              <a:t>đúng</a:t>
            </a:r>
            <a:endParaRPr lang="zh-CN" altLang="en-US" sz="3200">
              <a:solidFill>
                <a:srgbClr val="000000"/>
              </a:solidFill>
              <a:latin typeface="Calibri"/>
              <a:cs typeface="Calibri" panose="020F0502020204030204" pitchFamily="34" charset="0"/>
              <a:sym typeface="Arial"/>
            </a:endParaRPr>
          </a:p>
        </p:txBody>
      </p:sp>
      <p:sp>
        <p:nvSpPr>
          <p:cNvPr id="36" name="Oval 35">
            <a:extLst>
              <a:ext uri="{FF2B5EF4-FFF2-40B4-BE49-F238E27FC236}">
                <a16:creationId xmlns:a16="http://schemas.microsoft.com/office/drawing/2014/main" id="{A1A1AB09-9DBE-48A4-873C-CFA38A2BB6B8}"/>
              </a:ext>
            </a:extLst>
          </p:cNvPr>
          <p:cNvSpPr/>
          <p:nvPr/>
        </p:nvSpPr>
        <p:spPr>
          <a:xfrm>
            <a:off x="1627888" y="3128099"/>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r>
              <a:rPr lang="en-US" sz="3200" b="1" kern="0" dirty="0">
                <a:solidFill>
                  <a:srgbClr val="0070C0"/>
                </a:solidFill>
                <a:latin typeface="Calibri"/>
                <a:ea typeface="inpin heiti" charset="-122"/>
                <a:cs typeface="Calibri" panose="020F0502020204030204" pitchFamily="34" charset="0"/>
                <a:sym typeface="Arial"/>
              </a:rPr>
              <a:t>1</a:t>
            </a:r>
            <a:endParaRPr lang="en-US" sz="2800" kern="0" dirty="0">
              <a:solidFill>
                <a:prstClr val="white"/>
              </a:solidFill>
              <a:latin typeface="Calibri"/>
              <a:cs typeface="Calibri" panose="020F0502020204030204" pitchFamily="34" charset="0"/>
              <a:sym typeface="Arial"/>
            </a:endParaRPr>
          </a:p>
        </p:txBody>
      </p:sp>
      <p:grpSp>
        <p:nvGrpSpPr>
          <p:cNvPr id="37" name="Group 36">
            <a:extLst>
              <a:ext uri="{FF2B5EF4-FFF2-40B4-BE49-F238E27FC236}">
                <a16:creationId xmlns:a16="http://schemas.microsoft.com/office/drawing/2014/main" id="{2AA7BE56-8FC5-4AE5-AB66-0E74B340B535}"/>
              </a:ext>
            </a:extLst>
          </p:cNvPr>
          <p:cNvGrpSpPr/>
          <p:nvPr/>
        </p:nvGrpSpPr>
        <p:grpSpPr>
          <a:xfrm>
            <a:off x="1535575" y="3703099"/>
            <a:ext cx="3645680" cy="643894"/>
            <a:chOff x="1717199" y="4363552"/>
            <a:chExt cx="3645680" cy="643894"/>
          </a:xfrm>
        </p:grpSpPr>
        <p:sp>
          <p:nvSpPr>
            <p:cNvPr id="38" name="Rounded Rectangle 112">
              <a:extLst>
                <a:ext uri="{FF2B5EF4-FFF2-40B4-BE49-F238E27FC236}">
                  <a16:creationId xmlns:a16="http://schemas.microsoft.com/office/drawing/2014/main" id="{12F22F04-1646-4DCE-8F48-D680BE78E37E}"/>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a:cs typeface="Calibri" panose="020F0502020204030204" pitchFamily="34" charset="0"/>
                <a:sym typeface="Arial"/>
              </a:endParaRPr>
            </a:p>
          </p:txBody>
        </p:sp>
        <p:sp>
          <p:nvSpPr>
            <p:cNvPr id="39" name="Rectangle 38">
              <a:extLst>
                <a:ext uri="{FF2B5EF4-FFF2-40B4-BE49-F238E27FC236}">
                  <a16:creationId xmlns:a16="http://schemas.microsoft.com/office/drawing/2014/main" id="{55CB5C35-3824-40D2-B817-B75AA3A43CFA}"/>
                </a:ext>
              </a:extLst>
            </p:cNvPr>
            <p:cNvSpPr/>
            <p:nvPr/>
          </p:nvSpPr>
          <p:spPr>
            <a:xfrm>
              <a:off x="2451265" y="4363552"/>
              <a:ext cx="1832553"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a:cs typeface="Calibri" panose="020F0502020204030204" pitchFamily="34" charset="0"/>
                  <a:sym typeface="Arial"/>
                </a:rPr>
                <a:t>Đọc</a:t>
              </a:r>
              <a:r>
                <a:rPr lang="zh-CN" altLang="en-US" sz="3200" kern="0" dirty="0">
                  <a:solidFill>
                    <a:srgbClr val="000000"/>
                  </a:solidFill>
                  <a:latin typeface="Calibri"/>
                  <a:cs typeface="Calibri" panose="020F0502020204030204" pitchFamily="34" charset="0"/>
                  <a:sym typeface="Arial"/>
                </a:rPr>
                <a:t> </a:t>
              </a:r>
              <a:r>
                <a:rPr lang="en-US" altLang="zh-CN" sz="3200" kern="0" dirty="0">
                  <a:solidFill>
                    <a:srgbClr val="000000"/>
                  </a:solidFill>
                  <a:latin typeface="Calibri"/>
                  <a:cs typeface="Calibri" panose="020F0502020204030204" pitchFamily="34" charset="0"/>
                  <a:sym typeface="Arial"/>
                </a:rPr>
                <a:t>to, </a:t>
              </a:r>
              <a:r>
                <a:rPr lang="en-US" altLang="zh-CN" sz="3200" kern="0" dirty="0" err="1">
                  <a:solidFill>
                    <a:srgbClr val="000000"/>
                  </a:solidFill>
                  <a:latin typeface="Calibri"/>
                  <a:cs typeface="Calibri" panose="020F0502020204030204" pitchFamily="34" charset="0"/>
                  <a:sym typeface="Arial"/>
                </a:rPr>
                <a:t>rõ</a:t>
              </a:r>
              <a:endParaRPr lang="zh-CN" altLang="en-US" sz="3200" kern="0" dirty="0">
                <a:solidFill>
                  <a:srgbClr val="000000"/>
                </a:solidFill>
                <a:latin typeface="Calibri"/>
                <a:cs typeface="Calibri" panose="020F0502020204030204" pitchFamily="34" charset="0"/>
                <a:sym typeface="Arial"/>
              </a:endParaRPr>
            </a:p>
          </p:txBody>
        </p:sp>
        <p:sp>
          <p:nvSpPr>
            <p:cNvPr id="40" name="Oval 39">
              <a:extLst>
                <a:ext uri="{FF2B5EF4-FFF2-40B4-BE49-F238E27FC236}">
                  <a16:creationId xmlns:a16="http://schemas.microsoft.com/office/drawing/2014/main" id="{D5918810-BF10-4F2A-9766-EE61A3B4966A}"/>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a:ea typeface="inpin heiti" charset="-122"/>
                  <a:cs typeface="Calibri" panose="020F0502020204030204" pitchFamily="34" charset="0"/>
                  <a:sym typeface="Arial"/>
                </a:rPr>
                <a:t>2</a:t>
              </a:r>
              <a:endParaRPr lang="en-US" sz="2800" kern="0" dirty="0">
                <a:solidFill>
                  <a:prstClr val="black"/>
                </a:solidFill>
                <a:latin typeface="Calibri"/>
                <a:cs typeface="Calibri" panose="020F0502020204030204" pitchFamily="34" charset="0"/>
                <a:sym typeface="Arial"/>
              </a:endParaRPr>
            </a:p>
          </p:txBody>
        </p:sp>
      </p:grpSp>
      <p:grpSp>
        <p:nvGrpSpPr>
          <p:cNvPr id="41" name="Group 40">
            <a:extLst>
              <a:ext uri="{FF2B5EF4-FFF2-40B4-BE49-F238E27FC236}">
                <a16:creationId xmlns:a16="http://schemas.microsoft.com/office/drawing/2014/main" id="{7D33B3B3-79E0-4416-B810-9863D4736DEF}"/>
              </a:ext>
            </a:extLst>
          </p:cNvPr>
          <p:cNvGrpSpPr/>
          <p:nvPr/>
        </p:nvGrpSpPr>
        <p:grpSpPr>
          <a:xfrm>
            <a:off x="1535575" y="4441567"/>
            <a:ext cx="5119273" cy="643894"/>
            <a:chOff x="1717199" y="5199333"/>
            <a:chExt cx="5119273" cy="643894"/>
          </a:xfrm>
        </p:grpSpPr>
        <p:sp>
          <p:nvSpPr>
            <p:cNvPr id="42" name="Rounded Rectangle 116">
              <a:extLst>
                <a:ext uri="{FF2B5EF4-FFF2-40B4-BE49-F238E27FC236}">
                  <a16:creationId xmlns:a16="http://schemas.microsoft.com/office/drawing/2014/main" id="{71676D61-3CAC-46AD-AC98-94BDD6742EB4}"/>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a:cs typeface="Calibri" panose="020F0502020204030204" pitchFamily="34" charset="0"/>
                <a:sym typeface="Arial"/>
              </a:endParaRPr>
            </a:p>
          </p:txBody>
        </p:sp>
        <p:sp>
          <p:nvSpPr>
            <p:cNvPr id="43" name="Rectangle 42">
              <a:extLst>
                <a:ext uri="{FF2B5EF4-FFF2-40B4-BE49-F238E27FC236}">
                  <a16:creationId xmlns:a16="http://schemas.microsoft.com/office/drawing/2014/main" id="{1A6127E5-2B28-4E5A-AA04-C7C26F25192C}"/>
                </a:ext>
              </a:extLst>
            </p:cNvPr>
            <p:cNvSpPr/>
            <p:nvPr/>
          </p:nvSpPr>
          <p:spPr>
            <a:xfrm>
              <a:off x="2451265" y="5199333"/>
              <a:ext cx="3437159"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a:cs typeface="Calibri" panose="020F0502020204030204" pitchFamily="34" charset="0"/>
                  <a:sym typeface="Arial"/>
                </a:rPr>
                <a:t>Ngắt</a:t>
              </a:r>
              <a:r>
                <a:rPr lang="zh-CN" altLang="en-US" sz="3200" kern="0" dirty="0">
                  <a:solidFill>
                    <a:srgbClr val="000000"/>
                  </a:solidFill>
                  <a:latin typeface="Calibri"/>
                  <a:cs typeface="Calibri" panose="020F0502020204030204" pitchFamily="34" charset="0"/>
                  <a:sym typeface="Arial"/>
                </a:rPr>
                <a:t> </a:t>
              </a:r>
              <a:r>
                <a:rPr lang="en-US" altLang="zh-CN" sz="3200" kern="0" dirty="0" err="1">
                  <a:solidFill>
                    <a:srgbClr val="000000"/>
                  </a:solidFill>
                  <a:latin typeface="Calibri"/>
                  <a:cs typeface="Calibri" panose="020F0502020204030204" pitchFamily="34" charset="0"/>
                  <a:sym typeface="Arial"/>
                </a:rPr>
                <a:t>nghỉ</a:t>
              </a:r>
              <a:r>
                <a:rPr lang="zh-CN" altLang="en-US" sz="3200" kern="0" dirty="0">
                  <a:solidFill>
                    <a:srgbClr val="000000"/>
                  </a:solidFill>
                  <a:latin typeface="Calibri"/>
                  <a:cs typeface="Calibri" panose="020F0502020204030204" pitchFamily="34" charset="0"/>
                  <a:sym typeface="Arial"/>
                </a:rPr>
                <a:t> </a:t>
              </a:r>
              <a:r>
                <a:rPr lang="en-US" altLang="zh-CN" sz="3200" kern="0" dirty="0" err="1">
                  <a:solidFill>
                    <a:srgbClr val="000000"/>
                  </a:solidFill>
                  <a:latin typeface="Calibri"/>
                  <a:cs typeface="Calibri" panose="020F0502020204030204" pitchFamily="34" charset="0"/>
                  <a:sym typeface="Arial"/>
                </a:rPr>
                <a:t>đúng</a:t>
              </a:r>
              <a:r>
                <a:rPr lang="zh-CN" altLang="en-US" sz="3200" kern="0" dirty="0">
                  <a:solidFill>
                    <a:srgbClr val="000000"/>
                  </a:solidFill>
                  <a:latin typeface="Calibri"/>
                  <a:cs typeface="Calibri" panose="020F0502020204030204" pitchFamily="34" charset="0"/>
                  <a:sym typeface="Arial"/>
                </a:rPr>
                <a:t> </a:t>
              </a:r>
              <a:r>
                <a:rPr lang="en-US" altLang="zh-CN" sz="3200" kern="0" dirty="0" err="1">
                  <a:solidFill>
                    <a:srgbClr val="000000"/>
                  </a:solidFill>
                  <a:latin typeface="Calibri"/>
                  <a:cs typeface="Calibri" panose="020F0502020204030204" pitchFamily="34" charset="0"/>
                  <a:sym typeface="Arial"/>
                </a:rPr>
                <a:t>chỗ</a:t>
              </a:r>
              <a:endParaRPr lang="zh-CN" altLang="en-US" sz="3200" kern="0" dirty="0">
                <a:solidFill>
                  <a:srgbClr val="000000"/>
                </a:solidFill>
                <a:latin typeface="Calibri"/>
                <a:cs typeface="Calibri" panose="020F0502020204030204" pitchFamily="34" charset="0"/>
                <a:sym typeface="Arial"/>
              </a:endParaRPr>
            </a:p>
          </p:txBody>
        </p:sp>
        <p:sp>
          <p:nvSpPr>
            <p:cNvPr id="44" name="Oval 43">
              <a:extLst>
                <a:ext uri="{FF2B5EF4-FFF2-40B4-BE49-F238E27FC236}">
                  <a16:creationId xmlns:a16="http://schemas.microsoft.com/office/drawing/2014/main" id="{C3602965-17D1-4561-A6BF-F6A9746933A5}"/>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a:ea typeface="inpin heiti" charset="-122"/>
                  <a:cs typeface="Calibri" panose="020F0502020204030204" pitchFamily="34" charset="0"/>
                  <a:sym typeface="Arial"/>
                </a:rPr>
                <a:t>3</a:t>
              </a:r>
              <a:endParaRPr lang="en-US" sz="2800" kern="0" dirty="0">
                <a:solidFill>
                  <a:prstClr val="black"/>
                </a:solidFill>
                <a:latin typeface="Calibri"/>
                <a:cs typeface="Calibri" panose="020F0502020204030204" pitchFamily="34" charset="0"/>
                <a:sym typeface="Arial"/>
              </a:endParaRPr>
            </a:p>
          </p:txBody>
        </p:sp>
      </p:grpSp>
      <p:pic>
        <p:nvPicPr>
          <p:cNvPr id="45" name="Picture 2" descr="Star Cartoon Images, Stock Photos &amp;amp; Vectors | Shutterstock">
            <a:extLst>
              <a:ext uri="{FF2B5EF4-FFF2-40B4-BE49-F238E27FC236}">
                <a16:creationId xmlns:a16="http://schemas.microsoft.com/office/drawing/2014/main" id="{AF8336F2-62C6-4A4B-97E4-EDF1113EDA0D}"/>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273568" y="3082307"/>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Star Cartoon Images, Stock Photos &amp;amp; Vectors | Shutterstock">
            <a:extLst>
              <a:ext uri="{FF2B5EF4-FFF2-40B4-BE49-F238E27FC236}">
                <a16:creationId xmlns:a16="http://schemas.microsoft.com/office/drawing/2014/main" id="{73E21339-BF1F-4497-8790-8F2943FD3032}"/>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326829" y="3731188"/>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Star Cartoon Images, Stock Photos &amp;amp; Vectors | Shutterstock">
            <a:extLst>
              <a:ext uri="{FF2B5EF4-FFF2-40B4-BE49-F238E27FC236}">
                <a16:creationId xmlns:a16="http://schemas.microsoft.com/office/drawing/2014/main" id="{2238ABFB-90AD-44FC-B6C6-F541A8D89E35}"/>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654848" y="4478559"/>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48" name="Group 47">
            <a:extLst>
              <a:ext uri="{FF2B5EF4-FFF2-40B4-BE49-F238E27FC236}">
                <a16:creationId xmlns:a16="http://schemas.microsoft.com/office/drawing/2014/main" id="{283EA1B8-B57C-4CFA-AF1A-8D0024080BF9}"/>
              </a:ext>
            </a:extLst>
          </p:cNvPr>
          <p:cNvGrpSpPr/>
          <p:nvPr/>
        </p:nvGrpSpPr>
        <p:grpSpPr>
          <a:xfrm>
            <a:off x="1535575" y="5129339"/>
            <a:ext cx="8097635" cy="643894"/>
            <a:chOff x="1717199" y="5199333"/>
            <a:chExt cx="8097635" cy="643894"/>
          </a:xfrm>
        </p:grpSpPr>
        <p:sp>
          <p:nvSpPr>
            <p:cNvPr id="49" name="Rounded Rectangle 123">
              <a:extLst>
                <a:ext uri="{FF2B5EF4-FFF2-40B4-BE49-F238E27FC236}">
                  <a16:creationId xmlns:a16="http://schemas.microsoft.com/office/drawing/2014/main" id="{7978D218-E263-4B7C-B126-D0357972E604}"/>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a:cs typeface="Calibri" panose="020F0502020204030204" pitchFamily="34" charset="0"/>
                <a:sym typeface="Arial"/>
              </a:endParaRPr>
            </a:p>
          </p:txBody>
        </p:sp>
        <p:sp>
          <p:nvSpPr>
            <p:cNvPr id="50" name="Rectangle 49">
              <a:extLst>
                <a:ext uri="{FF2B5EF4-FFF2-40B4-BE49-F238E27FC236}">
                  <a16:creationId xmlns:a16="http://schemas.microsoft.com/office/drawing/2014/main" id="{7502AF37-40BA-46CA-87D7-73EE4D893C95}"/>
                </a:ext>
              </a:extLst>
            </p:cNvPr>
            <p:cNvSpPr/>
            <p:nvPr/>
          </p:nvSpPr>
          <p:spPr>
            <a:xfrm>
              <a:off x="2414689" y="5199333"/>
              <a:ext cx="5803192"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a:cs typeface="Calibri" panose="020F0502020204030204" pitchFamily="34" charset="0"/>
                  <a:sym typeface="Arial"/>
                </a:rPr>
                <a:t>Giọng</a:t>
              </a:r>
              <a:r>
                <a:rPr lang="zh-CN" altLang="en-US" sz="3200" kern="0" dirty="0">
                  <a:solidFill>
                    <a:srgbClr val="000000"/>
                  </a:solidFill>
                  <a:latin typeface="Calibri"/>
                  <a:cs typeface="Calibri" panose="020F0502020204030204" pitchFamily="34" charset="0"/>
                  <a:sym typeface="Arial"/>
                </a:rPr>
                <a:t> </a:t>
              </a:r>
              <a:r>
                <a:rPr lang="en-US" altLang="zh-CN" sz="3200" kern="0" dirty="0" err="1">
                  <a:solidFill>
                    <a:srgbClr val="000000"/>
                  </a:solidFill>
                  <a:latin typeface="Calibri"/>
                  <a:cs typeface="Calibri" panose="020F0502020204030204" pitchFamily="34" charset="0"/>
                  <a:sym typeface="Arial"/>
                </a:rPr>
                <a:t>đọc</a:t>
              </a:r>
              <a:r>
                <a:rPr lang="zh-CN" altLang="en-US" sz="3200" kern="0" dirty="0">
                  <a:solidFill>
                    <a:srgbClr val="000000"/>
                  </a:solidFill>
                  <a:latin typeface="Calibri"/>
                  <a:cs typeface="Calibri" panose="020F0502020204030204" pitchFamily="34" charset="0"/>
                  <a:sym typeface="Arial"/>
                </a:rPr>
                <a:t> </a:t>
              </a:r>
              <a:r>
                <a:rPr lang="en-US" altLang="zh-CN" sz="3200" kern="0" dirty="0" err="1">
                  <a:solidFill>
                    <a:srgbClr val="000000"/>
                  </a:solidFill>
                  <a:latin typeface="Calibri"/>
                  <a:cs typeface="Calibri" panose="020F0502020204030204" pitchFamily="34" charset="0"/>
                  <a:sym typeface="Arial"/>
                </a:rPr>
                <a:t>và</a:t>
              </a:r>
              <a:r>
                <a:rPr lang="zh-CN" altLang="en-US" sz="3200" kern="0" dirty="0">
                  <a:solidFill>
                    <a:srgbClr val="000000"/>
                  </a:solidFill>
                  <a:latin typeface="Calibri"/>
                  <a:cs typeface="Calibri" panose="020F0502020204030204" pitchFamily="34" charset="0"/>
                  <a:sym typeface="Arial"/>
                </a:rPr>
                <a:t> </a:t>
              </a:r>
              <a:r>
                <a:rPr lang="en-US" altLang="zh-CN" sz="3200" kern="0" dirty="0" err="1">
                  <a:solidFill>
                    <a:srgbClr val="000000"/>
                  </a:solidFill>
                  <a:latin typeface="Calibri"/>
                  <a:cs typeface="Calibri" panose="020F0502020204030204" pitchFamily="34" charset="0"/>
                  <a:sym typeface="Arial"/>
                </a:rPr>
                <a:t>nhấn</a:t>
              </a:r>
              <a:r>
                <a:rPr lang="zh-CN" altLang="en-US" sz="3200" kern="0" dirty="0">
                  <a:solidFill>
                    <a:srgbClr val="000000"/>
                  </a:solidFill>
                  <a:latin typeface="Calibri"/>
                  <a:cs typeface="Calibri" panose="020F0502020204030204" pitchFamily="34" charset="0"/>
                  <a:sym typeface="Arial"/>
                </a:rPr>
                <a:t> </a:t>
              </a:r>
              <a:r>
                <a:rPr lang="en-US" altLang="zh-CN" sz="3200" kern="0" dirty="0" err="1">
                  <a:solidFill>
                    <a:srgbClr val="000000"/>
                  </a:solidFill>
                  <a:latin typeface="Calibri"/>
                  <a:cs typeface="Calibri" panose="020F0502020204030204" pitchFamily="34" charset="0"/>
                  <a:sym typeface="Arial"/>
                </a:rPr>
                <a:t>giọng</a:t>
              </a:r>
              <a:r>
                <a:rPr lang="zh-CN" altLang="en-US" sz="3200" kern="0" dirty="0">
                  <a:solidFill>
                    <a:srgbClr val="000000"/>
                  </a:solidFill>
                  <a:latin typeface="Calibri"/>
                  <a:cs typeface="Calibri" panose="020F0502020204030204" pitchFamily="34" charset="0"/>
                  <a:sym typeface="Arial"/>
                </a:rPr>
                <a:t> </a:t>
              </a:r>
              <a:r>
                <a:rPr lang="en-US" altLang="zh-CN" sz="3200" kern="0" dirty="0" err="1">
                  <a:solidFill>
                    <a:srgbClr val="000000"/>
                  </a:solidFill>
                  <a:latin typeface="Calibri"/>
                  <a:cs typeface="Calibri" panose="020F0502020204030204" pitchFamily="34" charset="0"/>
                  <a:sym typeface="Arial"/>
                </a:rPr>
                <a:t>phù</a:t>
              </a:r>
              <a:r>
                <a:rPr lang="zh-CN" altLang="en-US" sz="3200" kern="0" dirty="0">
                  <a:solidFill>
                    <a:srgbClr val="000000"/>
                  </a:solidFill>
                  <a:latin typeface="Calibri"/>
                  <a:cs typeface="Calibri" panose="020F0502020204030204" pitchFamily="34" charset="0"/>
                  <a:sym typeface="Arial"/>
                </a:rPr>
                <a:t> </a:t>
              </a:r>
              <a:r>
                <a:rPr lang="en-US" altLang="zh-CN" sz="3200" kern="0" dirty="0" err="1">
                  <a:solidFill>
                    <a:srgbClr val="000000"/>
                  </a:solidFill>
                  <a:latin typeface="Calibri"/>
                  <a:cs typeface="Calibri" panose="020F0502020204030204" pitchFamily="34" charset="0"/>
                  <a:sym typeface="Arial"/>
                </a:rPr>
                <a:t>hợp</a:t>
              </a:r>
              <a:endParaRPr lang="zh-CN" altLang="en-US" sz="3200" kern="0" dirty="0">
                <a:solidFill>
                  <a:srgbClr val="000000"/>
                </a:solidFill>
                <a:latin typeface="Calibri"/>
                <a:cs typeface="Calibri" panose="020F0502020204030204" pitchFamily="34" charset="0"/>
                <a:sym typeface="Arial"/>
              </a:endParaRPr>
            </a:p>
          </p:txBody>
        </p:sp>
        <p:sp>
          <p:nvSpPr>
            <p:cNvPr id="51" name="Oval 50">
              <a:extLst>
                <a:ext uri="{FF2B5EF4-FFF2-40B4-BE49-F238E27FC236}">
                  <a16:creationId xmlns:a16="http://schemas.microsoft.com/office/drawing/2014/main" id="{4722CBD1-3631-4438-9457-AA3ED9FE8C5D}"/>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a:ea typeface="inpin heiti" charset="-122"/>
                  <a:cs typeface="Calibri" panose="020F0502020204030204" pitchFamily="34" charset="0"/>
                  <a:sym typeface="Arial"/>
                </a:rPr>
                <a:t>4</a:t>
              </a:r>
              <a:endParaRPr lang="en-US" sz="2800" kern="0" dirty="0">
                <a:solidFill>
                  <a:prstClr val="black"/>
                </a:solidFill>
                <a:latin typeface="Calibri"/>
                <a:cs typeface="Calibri" panose="020F0502020204030204" pitchFamily="34" charset="0"/>
                <a:sym typeface="Arial"/>
              </a:endParaRPr>
            </a:p>
          </p:txBody>
        </p:sp>
      </p:grpSp>
      <p:pic>
        <p:nvPicPr>
          <p:cNvPr id="52" name="Picture 2" descr="Star Cartoon Images, Stock Photos &amp;amp; Vectors | Shutterstock">
            <a:extLst>
              <a:ext uri="{FF2B5EF4-FFF2-40B4-BE49-F238E27FC236}">
                <a16:creationId xmlns:a16="http://schemas.microsoft.com/office/drawing/2014/main" id="{30410FCE-3A63-451F-8F45-51514E98876D}"/>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775975" y="5166331"/>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a:extLst>
              <a:ext uri="{FF2B5EF4-FFF2-40B4-BE49-F238E27FC236}">
                <a16:creationId xmlns:a16="http://schemas.microsoft.com/office/drawing/2014/main" id="{A208B46C-759A-4B63-B083-612B9C225CCF}"/>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31627" t="19733" r="32181" b="31200"/>
          <a:stretch/>
        </p:blipFill>
        <p:spPr>
          <a:xfrm>
            <a:off x="9129975" y="2944801"/>
            <a:ext cx="1634551" cy="1728490"/>
          </a:xfrm>
          <a:prstGeom prst="rect">
            <a:avLst/>
          </a:prstGeom>
        </p:spPr>
      </p:pic>
    </p:spTree>
    <p:extLst>
      <p:ext uri="{BB962C8B-B14F-4D97-AF65-F5344CB8AC3E}">
        <p14:creationId xmlns:p14="http://schemas.microsoft.com/office/powerpoint/2010/main" val="38110620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750" fill="hold"/>
                                        <p:tgtEl>
                                          <p:spTgt spid="28"/>
                                        </p:tgtEl>
                                        <p:attrNameLst>
                                          <p:attrName>ppt_x</p:attrName>
                                        </p:attrNameLst>
                                      </p:cBhvr>
                                      <p:tavLst>
                                        <p:tav tm="0">
                                          <p:val>
                                            <p:strVal val="1+#ppt_w/2"/>
                                          </p:val>
                                        </p:tav>
                                        <p:tav tm="100000">
                                          <p:val>
                                            <p:strVal val="#ppt_x"/>
                                          </p:val>
                                        </p:tav>
                                      </p:tavLst>
                                    </p:anim>
                                    <p:anim calcmode="lin" valueType="num">
                                      <p:cBhvr additive="base">
                                        <p:cTn id="8" dur="75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3FDF3BB-9E7B-47A7-8D2B-8240624C9289}"/>
              </a:ext>
            </a:extLst>
          </p:cNvPr>
          <p:cNvGrpSpPr/>
          <p:nvPr/>
        </p:nvGrpSpPr>
        <p:grpSpPr>
          <a:xfrm>
            <a:off x="91444" y="78192"/>
            <a:ext cx="2642232" cy="629994"/>
            <a:chOff x="2834082" y="693066"/>
            <a:chExt cx="4780045" cy="629994"/>
          </a:xfrm>
        </p:grpSpPr>
        <p:sp>
          <p:nvSpPr>
            <p:cNvPr id="3" name="Rounded Rectangle 8">
              <a:extLst>
                <a:ext uri="{FF2B5EF4-FFF2-40B4-BE49-F238E27FC236}">
                  <a16:creationId xmlns:a16="http://schemas.microsoft.com/office/drawing/2014/main" id="{6FFB53C8-C92C-4BD1-9E58-C303B1866545}"/>
                </a:ext>
              </a:extLst>
            </p:cNvPr>
            <p:cNvSpPr/>
            <p:nvPr/>
          </p:nvSpPr>
          <p:spPr>
            <a:xfrm>
              <a:off x="3435632" y="693066"/>
              <a:ext cx="4178495"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toàn</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bài</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4" name="Picture 3">
              <a:extLst>
                <a:ext uri="{FF2B5EF4-FFF2-40B4-BE49-F238E27FC236}">
                  <a16:creationId xmlns:a16="http://schemas.microsoft.com/office/drawing/2014/main" id="{7AAF0350-558D-47A9-B46B-640BD5AABD13}"/>
                </a:ext>
              </a:extLst>
            </p:cNvPr>
            <p:cNvPicPr>
              <a:picLocks noChangeAspect="1"/>
            </p:cNvPicPr>
            <p:nvPr/>
          </p:nvPicPr>
          <p:blipFill>
            <a:blip r:embed="rId3"/>
            <a:stretch>
              <a:fillRect/>
            </a:stretch>
          </p:blipFill>
          <p:spPr>
            <a:xfrm rot="16200000">
              <a:off x="3125635" y="401514"/>
              <a:ext cx="629993" cy="1213099"/>
            </a:xfrm>
            <a:prstGeom prst="rect">
              <a:avLst/>
            </a:prstGeom>
          </p:spPr>
        </p:pic>
      </p:grpSp>
      <p:sp>
        <p:nvSpPr>
          <p:cNvPr id="5" name="Rectangle 4">
            <a:extLst>
              <a:ext uri="{FF2B5EF4-FFF2-40B4-BE49-F238E27FC236}">
                <a16:creationId xmlns:a16="http://schemas.microsoft.com/office/drawing/2014/main" id="{A9DC614F-D4DA-40A8-9C28-3CB5775B0D6C}"/>
              </a:ext>
            </a:extLst>
          </p:cNvPr>
          <p:cNvSpPr/>
          <p:nvPr/>
        </p:nvSpPr>
        <p:spPr>
          <a:xfrm>
            <a:off x="762001" y="939941"/>
            <a:ext cx="10810360" cy="563231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Con đường đưa tôi đến trường nằm vắt vẻo lưng chừng đồi. Mặt đường mấp mô. Hai bên đường lúp xúp những bụi cây cỏ dại, cây lạc tiên. Cây lạc tiên ra quả quanh năm. Vì thế, con đường luôn phảng phất mùi lạc tiên chín. Bọn con gái lớp tôi hay tranh thủ hái vài quả để vừa đi vừa nhấm nháp.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 đoạn, con đường như buông mình xuống chân đồi. Ngày nắng, tôi và lũ bạn thường thi xem ai chạy nhanh hơn. Gió vù vù bên tai. Đất dưới chân xốp nhẹ như bông, thỉnh thoảng một viên đá dăm hay một viên sỏi nhói nhẹ vào gan bàn chân.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 mùa mưa, con đường lầy lội và trơn trượt. Để khỏi ngã, tôi thường tháo phăng đôi dếp nhựa và bước đi bằng cách bấm mười đầu ngón chân xuống mặt đường. Đôi khi chúng tôi phải đi cắt qua cánh rừng vầu, rừng nứa vì nhiều khúc đường ngập trong nước lũ.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 giáo tôi là người vùng xuôi. Bàn chân cô lẫn vào bàn chân học trò trên con đường đi học. Ấy là do nhiều hôm mưa rét, cô thường đón đường, đi cùng chúng tôi vào lớp. Vì thế, tôi chẳng nghỉ buổi học nào.</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(Đỗ Đăng Dương)</a:t>
            </a:r>
          </a:p>
        </p:txBody>
      </p:sp>
      <p:sp>
        <p:nvSpPr>
          <p:cNvPr id="9" name="TextBox 8">
            <a:extLst>
              <a:ext uri="{FF2B5EF4-FFF2-40B4-BE49-F238E27FC236}">
                <a16:creationId xmlns:a16="http://schemas.microsoft.com/office/drawing/2014/main" id="{B65D4D96-956F-44EB-BCEB-65579D1206CD}"/>
              </a:ext>
            </a:extLst>
          </p:cNvPr>
          <p:cNvSpPr txBox="1"/>
          <p:nvPr/>
        </p:nvSpPr>
        <p:spPr>
          <a:xfrm>
            <a:off x="3886201" y="232055"/>
            <a:ext cx="608647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Con </a:t>
            </a:r>
            <a:r>
              <a:rPr kumimoji="0" lang="en-US" sz="40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endPar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564219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早安世界"/>
          <p:cNvPicPr>
            <a:picLocks noChangeAspect="1"/>
          </p:cNvPicPr>
          <p:nvPr/>
        </p:nvPicPr>
        <p:blipFill>
          <a:blip r:embed="rId3"/>
          <a:stretch>
            <a:fillRect/>
          </a:stretch>
        </p:blipFill>
        <p:spPr>
          <a:xfrm>
            <a:off x="0" y="0"/>
            <a:ext cx="12209780" cy="6880860"/>
          </a:xfrm>
          <a:prstGeom prst="rect">
            <a:avLst/>
          </a:prstGeom>
        </p:spPr>
      </p:pic>
      <p:sp>
        <p:nvSpPr>
          <p:cNvPr id="8" name="TextBox 11">
            <a:extLst>
              <a:ext uri="{FF2B5EF4-FFF2-40B4-BE49-F238E27FC236}">
                <a16:creationId xmlns:a16="http://schemas.microsoft.com/office/drawing/2014/main" id="{F89BB9C3-43FC-470F-AB6B-A470E60C9E5B}"/>
              </a:ext>
            </a:extLst>
          </p:cNvPr>
          <p:cNvSpPr txBox="1"/>
          <p:nvPr/>
        </p:nvSpPr>
        <p:spPr>
          <a:xfrm>
            <a:off x="1114426" y="2255705"/>
            <a:ext cx="6577018" cy="1668405"/>
          </a:xfrm>
          <a:prstGeom prst="rect">
            <a:avLst/>
          </a:prstGeom>
        </p:spPr>
        <p:txBody>
          <a:bodyPr wrap="square" lIns="0" tIns="0" rIns="0" bIns="0" rtlCol="0" anchor="t">
            <a:spAutoFit/>
          </a:bodyPr>
          <a:lstStyle/>
          <a:p>
            <a:pPr algn="ctr" defTabSz="609630">
              <a:lnSpc>
                <a:spcPts val="6236"/>
              </a:lnSpc>
            </a:pPr>
            <a:r>
              <a:rPr lang="en-US" sz="6000" dirty="0" err="1">
                <a:solidFill>
                  <a:srgbClr val="FF0000"/>
                </a:solidFill>
                <a:latin typeface="Coiny"/>
              </a:rPr>
              <a:t>Tạm</a:t>
            </a:r>
            <a:r>
              <a:rPr lang="en-US" sz="6000" dirty="0">
                <a:solidFill>
                  <a:srgbClr val="FF0000"/>
                </a:solidFill>
                <a:latin typeface="Coiny"/>
              </a:rPr>
              <a:t> </a:t>
            </a:r>
            <a:r>
              <a:rPr lang="en-US" sz="6000" dirty="0" err="1">
                <a:solidFill>
                  <a:srgbClr val="FF0000"/>
                </a:solidFill>
                <a:latin typeface="Coiny"/>
              </a:rPr>
              <a:t>biệt</a:t>
            </a:r>
            <a:r>
              <a:rPr lang="en-US" sz="6000" dirty="0">
                <a:solidFill>
                  <a:srgbClr val="FF0000"/>
                </a:solidFill>
                <a:latin typeface="Coiny"/>
              </a:rPr>
              <a:t> </a:t>
            </a:r>
            <a:r>
              <a:rPr lang="en-US" sz="6000" dirty="0" err="1">
                <a:solidFill>
                  <a:srgbClr val="FF0000"/>
                </a:solidFill>
                <a:latin typeface="Coiny"/>
              </a:rPr>
              <a:t>và</a:t>
            </a:r>
            <a:r>
              <a:rPr lang="en-US" sz="6000" dirty="0">
                <a:solidFill>
                  <a:srgbClr val="FF0000"/>
                </a:solidFill>
                <a:latin typeface="Coiny"/>
              </a:rPr>
              <a:t> </a:t>
            </a:r>
            <a:r>
              <a:rPr lang="en-US" sz="6000" dirty="0" err="1">
                <a:solidFill>
                  <a:srgbClr val="FF0000"/>
                </a:solidFill>
                <a:latin typeface="Coiny"/>
              </a:rPr>
              <a:t>hẹn</a:t>
            </a:r>
            <a:r>
              <a:rPr lang="en-US" sz="6000" dirty="0">
                <a:solidFill>
                  <a:srgbClr val="FF0000"/>
                </a:solidFill>
                <a:latin typeface="Coiny"/>
              </a:rPr>
              <a:t> </a:t>
            </a:r>
            <a:r>
              <a:rPr lang="en-US" sz="6000" dirty="0" err="1">
                <a:solidFill>
                  <a:srgbClr val="FF0000"/>
                </a:solidFill>
                <a:latin typeface="Coiny"/>
              </a:rPr>
              <a:t>gặp</a:t>
            </a:r>
            <a:r>
              <a:rPr lang="en-US" sz="6000" dirty="0">
                <a:solidFill>
                  <a:srgbClr val="FF0000"/>
                </a:solidFill>
                <a:latin typeface="Coiny"/>
              </a:rPr>
              <a:t> </a:t>
            </a:r>
            <a:r>
              <a:rPr lang="en-US" sz="6000" dirty="0" err="1">
                <a:solidFill>
                  <a:srgbClr val="FF0000"/>
                </a:solidFill>
                <a:latin typeface="Coiny"/>
              </a:rPr>
              <a:t>lại</a:t>
            </a:r>
            <a:endParaRPr lang="en-US" sz="6000" dirty="0">
              <a:solidFill>
                <a:srgbClr val="FF0000"/>
              </a:solidFill>
              <a:latin typeface="Coiny"/>
            </a:endParaRPr>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早安世界"/>
          <p:cNvPicPr>
            <a:picLocks noChangeAspect="1"/>
          </p:cNvPicPr>
          <p:nvPr/>
        </p:nvPicPr>
        <p:blipFill>
          <a:blip r:embed="rId3"/>
          <a:stretch>
            <a:fillRect/>
          </a:stretch>
        </p:blipFill>
        <p:spPr>
          <a:xfrm>
            <a:off x="0" y="-11430"/>
            <a:ext cx="12209780" cy="6880860"/>
          </a:xfrm>
          <a:prstGeom prst="rect">
            <a:avLst/>
          </a:prstGeom>
        </p:spPr>
      </p:pic>
      <p:grpSp>
        <p:nvGrpSpPr>
          <p:cNvPr id="15" name="Group 14">
            <a:extLst>
              <a:ext uri="{FF2B5EF4-FFF2-40B4-BE49-F238E27FC236}">
                <a16:creationId xmlns:a16="http://schemas.microsoft.com/office/drawing/2014/main" id="{5BFB3EC3-825E-43C5-986C-DFB56E3AF24C}"/>
              </a:ext>
            </a:extLst>
          </p:cNvPr>
          <p:cNvGrpSpPr/>
          <p:nvPr/>
        </p:nvGrpSpPr>
        <p:grpSpPr>
          <a:xfrm>
            <a:off x="5991224" y="1302025"/>
            <a:ext cx="5476875" cy="1392236"/>
            <a:chOff x="5835193" y="1564848"/>
            <a:chExt cx="4157220" cy="867267"/>
          </a:xfrm>
          <a:solidFill>
            <a:srgbClr val="BDEEFF"/>
          </a:solidFill>
        </p:grpSpPr>
        <p:sp>
          <p:nvSpPr>
            <p:cNvPr id="16" name="Rounded Rectangular Callout 28">
              <a:extLst>
                <a:ext uri="{FF2B5EF4-FFF2-40B4-BE49-F238E27FC236}">
                  <a16:creationId xmlns:a16="http://schemas.microsoft.com/office/drawing/2014/main" id="{265834C2-F059-4A5B-B336-68D3FB74FFC1}"/>
                </a:ext>
              </a:extLst>
            </p:cNvPr>
            <p:cNvSpPr/>
            <p:nvPr/>
          </p:nvSpPr>
          <p:spPr>
            <a:xfrm>
              <a:off x="5835193" y="1564848"/>
              <a:ext cx="4157220" cy="867267"/>
            </a:xfrm>
            <a:prstGeom prst="wedgeRoundRectCallout">
              <a:avLst>
                <a:gd name="adj1" fmla="val -38037"/>
                <a:gd name="adj2" fmla="val 76630"/>
                <a:gd name="adj3" fmla="val 16667"/>
              </a:avLst>
            </a:prstGeom>
            <a:grp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17" name="Rectangle 16">
              <a:extLst>
                <a:ext uri="{FF2B5EF4-FFF2-40B4-BE49-F238E27FC236}">
                  <a16:creationId xmlns:a16="http://schemas.microsoft.com/office/drawing/2014/main" id="{046512DA-09FC-4795-A309-AC807D8BA58A}"/>
                </a:ext>
              </a:extLst>
            </p:cNvPr>
            <p:cNvSpPr/>
            <p:nvPr/>
          </p:nvSpPr>
          <p:spPr>
            <a:xfrm>
              <a:off x="5996898" y="1608188"/>
              <a:ext cx="3802779" cy="747722"/>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Trao</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đổi</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với</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bạn</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mùa</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hè</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có</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gì</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thú</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vị</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FE4FCB8-8113-4840-8970-5EACAD9B23C0}"/>
              </a:ext>
            </a:extLst>
          </p:cNvPr>
          <p:cNvGrpSpPr/>
          <p:nvPr/>
        </p:nvGrpSpPr>
        <p:grpSpPr>
          <a:xfrm>
            <a:off x="1924049" y="378100"/>
            <a:ext cx="8048626" cy="1393013"/>
            <a:chOff x="5835193" y="1564848"/>
            <a:chExt cx="4157220" cy="867751"/>
          </a:xfrm>
          <a:solidFill>
            <a:srgbClr val="BDEEFF"/>
          </a:solidFill>
        </p:grpSpPr>
        <p:sp>
          <p:nvSpPr>
            <p:cNvPr id="6" name="Rounded Rectangular Callout 28">
              <a:extLst>
                <a:ext uri="{FF2B5EF4-FFF2-40B4-BE49-F238E27FC236}">
                  <a16:creationId xmlns:a16="http://schemas.microsoft.com/office/drawing/2014/main" id="{F70CCC58-8E2E-4382-A857-D65BFBA52DDA}"/>
                </a:ext>
              </a:extLst>
            </p:cNvPr>
            <p:cNvSpPr/>
            <p:nvPr/>
          </p:nvSpPr>
          <p:spPr>
            <a:xfrm>
              <a:off x="5835193" y="1564848"/>
              <a:ext cx="4157220" cy="867267"/>
            </a:xfrm>
            <a:prstGeom prst="wedgeRoundRectCallout">
              <a:avLst>
                <a:gd name="adj1" fmla="val -38037"/>
                <a:gd name="adj2" fmla="val 76630"/>
                <a:gd name="adj3" fmla="val 16667"/>
              </a:avLst>
            </a:prstGeom>
            <a:grp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7" name="Rectangle 6">
              <a:extLst>
                <a:ext uri="{FF2B5EF4-FFF2-40B4-BE49-F238E27FC236}">
                  <a16:creationId xmlns:a16="http://schemas.microsoft.com/office/drawing/2014/main" id="{02B94306-4F06-48E4-9FC3-E969143CA850}"/>
                </a:ext>
              </a:extLst>
            </p:cNvPr>
            <p:cNvSpPr/>
            <p:nvPr/>
          </p:nvSpPr>
          <p:spPr>
            <a:xfrm>
              <a:off x="5996898" y="1608188"/>
              <a:ext cx="3802779" cy="824411"/>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Trao đổi với bạn: Em thích quan sát những gì trên đường đi học?</a:t>
              </a:r>
              <a:endPar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0" name="Picture 9">
            <a:extLst>
              <a:ext uri="{FF2B5EF4-FFF2-40B4-BE49-F238E27FC236}">
                <a16:creationId xmlns:a16="http://schemas.microsoft.com/office/drawing/2014/main" id="{BE419585-F284-40B9-962E-2A92A88C23F4}"/>
              </a:ext>
            </a:extLst>
          </p:cNvPr>
          <p:cNvPicPr>
            <a:picLocks noChangeAspect="1"/>
          </p:cNvPicPr>
          <p:nvPr/>
        </p:nvPicPr>
        <p:blipFill>
          <a:blip r:embed="rId3"/>
          <a:stretch>
            <a:fillRect/>
          </a:stretch>
        </p:blipFill>
        <p:spPr>
          <a:xfrm>
            <a:off x="3119436" y="2328862"/>
            <a:ext cx="7840331" cy="33766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1">
            <a:extLst>
              <a:ext uri="{FF2B5EF4-FFF2-40B4-BE49-F238E27FC236}">
                <a16:creationId xmlns:a16="http://schemas.microsoft.com/office/drawing/2014/main" id="{FC6389CD-D3C8-42C3-A5FD-18F7C435E807}"/>
              </a:ext>
            </a:extLst>
          </p:cNvPr>
          <p:cNvSpPr/>
          <p:nvPr/>
        </p:nvSpPr>
        <p:spPr>
          <a:xfrm>
            <a:off x="3177214" y="230505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pic>
        <p:nvPicPr>
          <p:cNvPr id="8" name="Picture 7">
            <a:extLst>
              <a:ext uri="{FF2B5EF4-FFF2-40B4-BE49-F238E27FC236}">
                <a16:creationId xmlns:a16="http://schemas.microsoft.com/office/drawing/2014/main" id="{EFF122BD-6372-40D5-8CBF-E2DA410A7D3A}"/>
              </a:ext>
            </a:extLst>
          </p:cNvPr>
          <p:cNvPicPr>
            <a:picLocks noChangeAspect="1"/>
          </p:cNvPicPr>
          <p:nvPr/>
        </p:nvPicPr>
        <p:blipFill rotWithShape="1">
          <a:blip r:embed="rId3"/>
          <a:srcRect l="6094" t="9293" r="8047" b="14811"/>
          <a:stretch/>
        </p:blipFill>
        <p:spPr>
          <a:xfrm>
            <a:off x="3528086" y="3216101"/>
            <a:ext cx="6027924" cy="2487359"/>
          </a:xfrm>
          <a:prstGeom prst="rect">
            <a:avLst/>
          </a:prstGeom>
          <a:effectLst>
            <a:glow rad="228600">
              <a:schemeClr val="accent6">
                <a:satMod val="175000"/>
                <a:alpha val="40000"/>
              </a:schemeClr>
            </a:glow>
          </a:effectLst>
        </p:spPr>
      </p:pic>
      <p:sp>
        <p:nvSpPr>
          <p:cNvPr id="9" name="Oval 8">
            <a:extLst>
              <a:ext uri="{FF2B5EF4-FFF2-40B4-BE49-F238E27FC236}">
                <a16:creationId xmlns:a16="http://schemas.microsoft.com/office/drawing/2014/main" id="{3773FF45-A59A-4528-8EDD-AF591B41450B}"/>
              </a:ext>
            </a:extLst>
          </p:cNvPr>
          <p:cNvSpPr/>
          <p:nvPr/>
        </p:nvSpPr>
        <p:spPr>
          <a:xfrm>
            <a:off x="5776363" y="1665934"/>
            <a:ext cx="1308286" cy="1223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50" normalizeH="0" baseline="0" noProof="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1</a:t>
            </a:r>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80" fill="hold">
                                          <p:stCondLst>
                                            <p:cond delay="0"/>
                                          </p:stCondLst>
                                        </p:cTn>
                                        <p:tgtEl>
                                          <p:spTgt spid="8"/>
                                        </p:tgtEl>
                                        <p:attrNameLst>
                                          <p:attrName>r</p:attrName>
                                        </p:attrNameLst>
                                      </p:cBhvr>
                                    </p:animRot>
                                    <p:animRot by="-240000">
                                      <p:cBhvr>
                                        <p:cTn id="13" dur="160" fill="hold">
                                          <p:stCondLst>
                                            <p:cond delay="160"/>
                                          </p:stCondLst>
                                        </p:cTn>
                                        <p:tgtEl>
                                          <p:spTgt spid="8"/>
                                        </p:tgtEl>
                                        <p:attrNameLst>
                                          <p:attrName>r</p:attrName>
                                        </p:attrNameLst>
                                      </p:cBhvr>
                                    </p:animRot>
                                    <p:animRot by="240000">
                                      <p:cBhvr>
                                        <p:cTn id="14" dur="160" fill="hold">
                                          <p:stCondLst>
                                            <p:cond delay="320"/>
                                          </p:stCondLst>
                                        </p:cTn>
                                        <p:tgtEl>
                                          <p:spTgt spid="8"/>
                                        </p:tgtEl>
                                        <p:attrNameLst>
                                          <p:attrName>r</p:attrName>
                                        </p:attrNameLst>
                                      </p:cBhvr>
                                    </p:animRot>
                                    <p:animRot by="-240000">
                                      <p:cBhvr>
                                        <p:cTn id="15" dur="160" fill="hold">
                                          <p:stCondLst>
                                            <p:cond delay="480"/>
                                          </p:stCondLst>
                                        </p:cTn>
                                        <p:tgtEl>
                                          <p:spTgt spid="8"/>
                                        </p:tgtEl>
                                        <p:attrNameLst>
                                          <p:attrName>r</p:attrName>
                                        </p:attrNameLst>
                                      </p:cBhvr>
                                    </p:animRot>
                                    <p:animRot by="120000">
                                      <p:cBhvr>
                                        <p:cTn id="16" dur="160" fill="hold">
                                          <p:stCondLst>
                                            <p:cond delay="64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
            <a:extLst>
              <a:ext uri="{FF2B5EF4-FFF2-40B4-BE49-F238E27FC236}">
                <a16:creationId xmlns:a16="http://schemas.microsoft.com/office/drawing/2014/main" id="{424837E6-F2D3-4264-B16A-5E7A21A8CC6C}"/>
              </a:ext>
            </a:extLst>
          </p:cNvPr>
          <p:cNvPicPr>
            <a:picLocks noChangeAspect="1"/>
          </p:cNvPicPr>
          <p:nvPr/>
        </p:nvPicPr>
        <p:blipFill rotWithShape="1">
          <a:blip r:embed="rId3">
            <a:extLst>
              <a:ext uri="{28A0092B-C50C-407E-A947-70E740481C1C}">
                <a14:useLocalDpi xmlns:a14="http://schemas.microsoft.com/office/drawing/2010/main" val="0"/>
              </a:ext>
            </a:extLst>
          </a:blip>
          <a:srcRect l="5206" t="12656" r="70594" b="58889"/>
          <a:stretch/>
        </p:blipFill>
        <p:spPr>
          <a:xfrm flipH="1">
            <a:off x="8591551" y="4256314"/>
            <a:ext cx="2302329" cy="2601686"/>
          </a:xfrm>
          <a:prstGeom prst="rect">
            <a:avLst/>
          </a:prstGeom>
        </p:spPr>
      </p:pic>
      <p:pic>
        <p:nvPicPr>
          <p:cNvPr id="7" name="图片 3">
            <a:extLst>
              <a:ext uri="{FF2B5EF4-FFF2-40B4-BE49-F238E27FC236}">
                <a16:creationId xmlns:a16="http://schemas.microsoft.com/office/drawing/2014/main" id="{FDDFF688-E4FA-42AF-B65A-EB62807DB70D}"/>
              </a:ext>
            </a:extLst>
          </p:cNvPr>
          <p:cNvPicPr>
            <a:picLocks noChangeAspect="1"/>
          </p:cNvPicPr>
          <p:nvPr/>
        </p:nvPicPr>
        <p:blipFill rotWithShape="1">
          <a:blip r:embed="rId4">
            <a:extLst>
              <a:ext uri="{28A0092B-C50C-407E-A947-70E740481C1C}">
                <a14:useLocalDpi xmlns:a14="http://schemas.microsoft.com/office/drawing/2010/main" val="0"/>
              </a:ext>
            </a:extLst>
          </a:blip>
          <a:srcRect l="57698" r="82" b="58889"/>
          <a:stretch/>
        </p:blipFill>
        <p:spPr>
          <a:xfrm>
            <a:off x="7643716" y="2601686"/>
            <a:ext cx="4548283" cy="4256313"/>
          </a:xfrm>
          <a:prstGeom prst="rect">
            <a:avLst/>
          </a:prstGeom>
        </p:spPr>
      </p:pic>
      <p:pic>
        <p:nvPicPr>
          <p:cNvPr id="8" name="图片 9">
            <a:extLst>
              <a:ext uri="{FF2B5EF4-FFF2-40B4-BE49-F238E27FC236}">
                <a16:creationId xmlns:a16="http://schemas.microsoft.com/office/drawing/2014/main" id="{56538768-24EB-48CE-AF43-F7FC37FCE63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pic>
        <p:nvPicPr>
          <p:cNvPr id="9" name="图片 14">
            <a:extLst>
              <a:ext uri="{FF2B5EF4-FFF2-40B4-BE49-F238E27FC236}">
                <a16:creationId xmlns:a16="http://schemas.microsoft.com/office/drawing/2014/main" id="{28F5E254-9A86-4994-B16B-77A5F777D01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pic>
        <p:nvPicPr>
          <p:cNvPr id="11" name="图片 15">
            <a:extLst>
              <a:ext uri="{FF2B5EF4-FFF2-40B4-BE49-F238E27FC236}">
                <a16:creationId xmlns:a16="http://schemas.microsoft.com/office/drawing/2014/main" id="{B5417FB5-93D0-4FE9-A130-A46536C9AD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sp>
        <p:nvSpPr>
          <p:cNvPr id="13" name="Rectangle 12">
            <a:extLst>
              <a:ext uri="{FF2B5EF4-FFF2-40B4-BE49-F238E27FC236}">
                <a16:creationId xmlns:a16="http://schemas.microsoft.com/office/drawing/2014/main" id="{83E261F3-8E45-47DA-95FD-153DB60EDFDD}"/>
              </a:ext>
            </a:extLst>
          </p:cNvPr>
          <p:cNvSpPr/>
          <p:nvPr/>
        </p:nvSpPr>
        <p:spPr>
          <a:xfrm>
            <a:off x="2424825" y="0"/>
            <a:ext cx="7304054" cy="10156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Lắng</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nghe</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mẫu</a:t>
            </a:r>
            <a:endPar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28">
            <a:extLst>
              <a:ext uri="{FF2B5EF4-FFF2-40B4-BE49-F238E27FC236}">
                <a16:creationId xmlns:a16="http://schemas.microsoft.com/office/drawing/2014/main" id="{89F70690-AAB2-4243-A424-6D356B96ECF9}"/>
              </a:ext>
            </a:extLst>
          </p:cNvPr>
          <p:cNvSpPr txBox="1"/>
          <p:nvPr/>
        </p:nvSpPr>
        <p:spPr>
          <a:xfrm>
            <a:off x="4453173" y="4843402"/>
            <a:ext cx="3062569" cy="2014597"/>
          </a:xfrm>
          <a:prstGeom prst="cloud">
            <a:avLst/>
          </a:prstGeom>
          <a:solidFill>
            <a:schemeClr val="accent4">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FFFF"/>
                </a:solidFill>
                <a:effectLst/>
                <a:uLnTx/>
                <a:uFillTx/>
                <a:latin typeface="Calibri" panose="020F0502020204030204" pitchFamily="34" charset="0"/>
                <a:ea typeface="inpin heiti" charset="-122"/>
                <a:cs typeface="Calibri" panose="020F0502020204030204" pitchFamily="34" charset="0"/>
              </a:rPr>
              <a:t>MẮT DÕI</a:t>
            </a:r>
            <a:endParaRPr kumimoji="0" lang="zh-CN" altLang="en-US" sz="4000" b="1" i="0" u="none" strike="noStrike" kern="1200" cap="none" spc="0" normalizeH="0" baseline="0" noProof="0" dirty="0">
              <a:ln>
                <a:noFill/>
              </a:ln>
              <a:solidFill>
                <a:srgbClr val="FFFFFF"/>
              </a:solidFill>
              <a:effectLst/>
              <a:uLnTx/>
              <a:uFillTx/>
              <a:latin typeface="Calibri" panose="020F0502020204030204" pitchFamily="34" charset="0"/>
              <a:ea typeface="inpin heiti" charset="-122"/>
              <a:cs typeface="Calibri" panose="020F0502020204030204" pitchFamily="34" charset="0"/>
            </a:endParaRPr>
          </a:p>
        </p:txBody>
      </p:sp>
      <p:sp>
        <p:nvSpPr>
          <p:cNvPr id="15" name="TextBox 28">
            <a:extLst>
              <a:ext uri="{FF2B5EF4-FFF2-40B4-BE49-F238E27FC236}">
                <a16:creationId xmlns:a16="http://schemas.microsoft.com/office/drawing/2014/main" id="{E8B9DF2E-BF0D-4A68-98C1-D003040E335B}"/>
              </a:ext>
            </a:extLst>
          </p:cNvPr>
          <p:cNvSpPr txBox="1"/>
          <p:nvPr/>
        </p:nvSpPr>
        <p:spPr>
          <a:xfrm>
            <a:off x="8264626" y="1684254"/>
            <a:ext cx="3161025" cy="2014597"/>
          </a:xfrm>
          <a:prstGeom prst="cloud">
            <a:avLst/>
          </a:prstGeom>
          <a:solidFill>
            <a:srgbClr val="FFE2A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TAI NGHE</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sp>
        <p:nvSpPr>
          <p:cNvPr id="16" name="TextBox 28">
            <a:extLst>
              <a:ext uri="{FF2B5EF4-FFF2-40B4-BE49-F238E27FC236}">
                <a16:creationId xmlns:a16="http://schemas.microsoft.com/office/drawing/2014/main" id="{B547787D-4CCB-47DA-9631-87B679B20489}"/>
              </a:ext>
            </a:extLst>
          </p:cNvPr>
          <p:cNvSpPr txBox="1"/>
          <p:nvPr/>
        </p:nvSpPr>
        <p:spPr>
          <a:xfrm>
            <a:off x="1316621" y="1806525"/>
            <a:ext cx="2313101" cy="201459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TAY DÒ</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pic>
        <p:nvPicPr>
          <p:cNvPr id="17" name="Picture 16">
            <a:extLst>
              <a:ext uri="{FF2B5EF4-FFF2-40B4-BE49-F238E27FC236}">
                <a16:creationId xmlns:a16="http://schemas.microsoft.com/office/drawing/2014/main" id="{2D2D53FC-3321-420D-AA19-C7FE34EB3C9C}"/>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5093" b="78519" l="10000" r="90000"/>
                    </a14:imgEffect>
                  </a14:imgLayer>
                </a14:imgProps>
              </a:ext>
              <a:ext uri="{28A0092B-C50C-407E-A947-70E740481C1C}">
                <a14:useLocalDpi xmlns:a14="http://schemas.microsoft.com/office/drawing/2010/main" val="0"/>
              </a:ext>
            </a:extLst>
          </a:blip>
          <a:srcRect l="15347" r="12276" b="17887"/>
          <a:stretch/>
        </p:blipFill>
        <p:spPr>
          <a:xfrm>
            <a:off x="4189940" y="594191"/>
            <a:ext cx="3197829" cy="3918261"/>
          </a:xfrm>
          <a:prstGeom prst="rect">
            <a:avLst/>
          </a:prstGeom>
        </p:spPr>
      </p:pic>
      <p:pic>
        <p:nvPicPr>
          <p:cNvPr id="18" name="Picture 4" descr="Check out Arrow icon created by 4B Icons | Graphic design posters, Mini  drawings, Desktop wallpaper art">
            <a:extLst>
              <a:ext uri="{FF2B5EF4-FFF2-40B4-BE49-F238E27FC236}">
                <a16:creationId xmlns:a16="http://schemas.microsoft.com/office/drawing/2014/main" id="{853D5F39-726A-4F17-937C-F76678E81EB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Check out Arrow icon created by 4B Icons | Graphic design posters, Mini  drawings, Desktop wallpaper art">
            <a:extLst>
              <a:ext uri="{FF2B5EF4-FFF2-40B4-BE49-F238E27FC236}">
                <a16:creationId xmlns:a16="http://schemas.microsoft.com/office/drawing/2014/main" id="{7B827313-25F0-49E8-90AB-7699C4C3E03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Check out Arrow icon created by 4B Icons | Graphic design posters, Mini  drawings, Desktop wallpaper art">
            <a:extLst>
              <a:ext uri="{FF2B5EF4-FFF2-40B4-BE49-F238E27FC236}">
                <a16:creationId xmlns:a16="http://schemas.microsoft.com/office/drawing/2014/main" id="{9A5C1C13-64FD-41C1-9AE3-F1CB1C2AACF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107EC323-D27C-4A2A-8A52-A5148A949080}"/>
              </a:ext>
            </a:extLst>
          </p:cNvPr>
          <p:cNvPicPr>
            <a:picLocks noChangeAspect="1"/>
          </p:cNvPicPr>
          <p:nvPr/>
        </p:nvPicPr>
        <p:blipFill>
          <a:blip r:embed="rId10"/>
          <a:stretch>
            <a:fillRect/>
          </a:stretch>
        </p:blipFill>
        <p:spPr>
          <a:xfrm rot="16200000">
            <a:off x="2168209" y="315734"/>
            <a:ext cx="513232" cy="5132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1000"/>
                                        <p:tgtEl>
                                          <p:spTgt spid="11"/>
                                        </p:tgtEl>
                                      </p:cBhvr>
                                    </p:animEffect>
                                  </p:childTnLst>
                                </p:cTn>
                              </p:par>
                              <p:par>
                                <p:cTn id="8" presetID="42"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250"/>
                                        <p:tgtEl>
                                          <p:spTgt spid="9"/>
                                        </p:tgtEl>
                                      </p:cBhvr>
                                    </p:animEffect>
                                    <p:anim calcmode="lin" valueType="num">
                                      <p:cBhvr>
                                        <p:cTn id="11" dur="1250" fill="hold"/>
                                        <p:tgtEl>
                                          <p:spTgt spid="9"/>
                                        </p:tgtEl>
                                        <p:attrNameLst>
                                          <p:attrName>ppt_x</p:attrName>
                                        </p:attrNameLst>
                                      </p:cBhvr>
                                      <p:tavLst>
                                        <p:tav tm="0">
                                          <p:val>
                                            <p:strVal val="#ppt_x"/>
                                          </p:val>
                                        </p:tav>
                                        <p:tav tm="100000">
                                          <p:val>
                                            <p:strVal val="#ppt_x"/>
                                          </p:val>
                                        </p:tav>
                                      </p:tavLst>
                                    </p:anim>
                                    <p:anim calcmode="lin" valueType="num">
                                      <p:cBhvr>
                                        <p:cTn id="12" dur="1250" fill="hold"/>
                                        <p:tgtEl>
                                          <p:spTgt spid="9"/>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250"/>
                                        <p:tgtEl>
                                          <p:spTgt spid="8"/>
                                        </p:tgtEl>
                                      </p:cBhvr>
                                    </p:animEffect>
                                    <p:anim calcmode="lin" valueType="num">
                                      <p:cBhvr>
                                        <p:cTn id="16" dur="1250" fill="hold"/>
                                        <p:tgtEl>
                                          <p:spTgt spid="8"/>
                                        </p:tgtEl>
                                        <p:attrNameLst>
                                          <p:attrName>ppt_x</p:attrName>
                                        </p:attrNameLst>
                                      </p:cBhvr>
                                      <p:tavLst>
                                        <p:tav tm="0">
                                          <p:val>
                                            <p:strVal val="#ppt_x"/>
                                          </p:val>
                                        </p:tav>
                                        <p:tav tm="100000">
                                          <p:val>
                                            <p:strVal val="#ppt_x"/>
                                          </p:val>
                                        </p:tav>
                                      </p:tavLst>
                                    </p:anim>
                                    <p:anim calcmode="lin" valueType="num">
                                      <p:cBhvr>
                                        <p:cTn id="17" dur="1250" fill="hold"/>
                                        <p:tgtEl>
                                          <p:spTgt spid="8"/>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par>
                          <p:cTn id="23" fill="hold">
                            <p:stCondLst>
                              <p:cond delay="1250"/>
                            </p:stCondLst>
                            <p:childTnLst>
                              <p:par>
                                <p:cTn id="24" presetID="55" presetClass="entr" presetSubtype="0" fill="hold" grpId="0" nodeType="afterEffect">
                                  <p:stCondLst>
                                    <p:cond delay="0"/>
                                  </p:stCondLst>
                                  <p:iterate type="lt">
                                    <p:tmPct val="10000"/>
                                  </p:iterate>
                                  <p:childTnLst>
                                    <p:set>
                                      <p:cBhvr>
                                        <p:cTn id="25" dur="1" fill="hold">
                                          <p:stCondLst>
                                            <p:cond delay="0"/>
                                          </p:stCondLst>
                                        </p:cTn>
                                        <p:tgtEl>
                                          <p:spTgt spid="14"/>
                                        </p:tgtEl>
                                        <p:attrNameLst>
                                          <p:attrName>style.visibility</p:attrName>
                                        </p:attrNameLst>
                                      </p:cBhvr>
                                      <p:to>
                                        <p:strVal val="visible"/>
                                      </p:to>
                                    </p:set>
                                    <p:anim calcmode="lin" valueType="num">
                                      <p:cBhvr>
                                        <p:cTn id="26" dur="500" fill="hold"/>
                                        <p:tgtEl>
                                          <p:spTgt spid="14"/>
                                        </p:tgtEl>
                                        <p:attrNameLst>
                                          <p:attrName>ppt_w</p:attrName>
                                        </p:attrNameLst>
                                      </p:cBhvr>
                                      <p:tavLst>
                                        <p:tav tm="0">
                                          <p:val>
                                            <p:strVal val="#ppt_w*0.70"/>
                                          </p:val>
                                        </p:tav>
                                        <p:tav tm="100000">
                                          <p:val>
                                            <p:strVal val="#ppt_w"/>
                                          </p:val>
                                        </p:tav>
                                      </p:tavLst>
                                    </p:anim>
                                    <p:anim calcmode="lin" valueType="num">
                                      <p:cBhvr>
                                        <p:cTn id="27" dur="500" fill="hold"/>
                                        <p:tgtEl>
                                          <p:spTgt spid="14"/>
                                        </p:tgtEl>
                                        <p:attrNameLst>
                                          <p:attrName>ppt_h</p:attrName>
                                        </p:attrNameLst>
                                      </p:cBhvr>
                                      <p:tavLst>
                                        <p:tav tm="0">
                                          <p:val>
                                            <p:strVal val="#ppt_h"/>
                                          </p:val>
                                        </p:tav>
                                        <p:tav tm="100000">
                                          <p:val>
                                            <p:strVal val="#ppt_h"/>
                                          </p:val>
                                        </p:tav>
                                      </p:tavLst>
                                    </p:anim>
                                    <p:animEffect transition="in" filter="fade">
                                      <p:cBhvr>
                                        <p:cTn id="28" dur="500"/>
                                        <p:tgtEl>
                                          <p:spTgt spid="14"/>
                                        </p:tgtEl>
                                      </p:cBhvr>
                                    </p:animEffect>
                                  </p:childTnLst>
                                </p:cTn>
                              </p:par>
                              <p:par>
                                <p:cTn id="29" presetID="22" presetClass="entr" presetSubtype="8"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500"/>
                                        <p:tgtEl>
                                          <p:spTgt spid="18"/>
                                        </p:tgtEl>
                                      </p:cBhvr>
                                    </p:animEffect>
                                  </p:childTnLst>
                                </p:cTn>
                              </p:par>
                            </p:childTnLst>
                          </p:cTn>
                        </p:par>
                        <p:par>
                          <p:cTn id="32" fill="hold">
                            <p:stCondLst>
                              <p:cond delay="2000"/>
                            </p:stCondLst>
                            <p:childTnLst>
                              <p:par>
                                <p:cTn id="33" presetID="55" presetClass="entr" presetSubtype="0" fill="hold" grpId="0" nodeType="afterEffect">
                                  <p:stCondLst>
                                    <p:cond delay="0"/>
                                  </p:stCondLst>
                                  <p:iterate type="lt">
                                    <p:tmPct val="10000"/>
                                  </p:iterate>
                                  <p:childTnLst>
                                    <p:set>
                                      <p:cBhvr>
                                        <p:cTn id="34" dur="1" fill="hold">
                                          <p:stCondLst>
                                            <p:cond delay="0"/>
                                          </p:stCondLst>
                                        </p:cTn>
                                        <p:tgtEl>
                                          <p:spTgt spid="15"/>
                                        </p:tgtEl>
                                        <p:attrNameLst>
                                          <p:attrName>style.visibility</p:attrName>
                                        </p:attrNameLst>
                                      </p:cBhvr>
                                      <p:to>
                                        <p:strVal val="visible"/>
                                      </p:to>
                                    </p:set>
                                    <p:anim calcmode="lin" valueType="num">
                                      <p:cBhvr>
                                        <p:cTn id="35" dur="500" fill="hold"/>
                                        <p:tgtEl>
                                          <p:spTgt spid="15"/>
                                        </p:tgtEl>
                                        <p:attrNameLst>
                                          <p:attrName>ppt_w</p:attrName>
                                        </p:attrNameLst>
                                      </p:cBhvr>
                                      <p:tavLst>
                                        <p:tav tm="0">
                                          <p:val>
                                            <p:strVal val="#ppt_w*0.70"/>
                                          </p:val>
                                        </p:tav>
                                        <p:tav tm="100000">
                                          <p:val>
                                            <p:strVal val="#ppt_w"/>
                                          </p:val>
                                        </p:tav>
                                      </p:tavLst>
                                    </p:anim>
                                    <p:anim calcmode="lin" valueType="num">
                                      <p:cBhvr>
                                        <p:cTn id="36" dur="500" fill="hold"/>
                                        <p:tgtEl>
                                          <p:spTgt spid="15"/>
                                        </p:tgtEl>
                                        <p:attrNameLst>
                                          <p:attrName>ppt_h</p:attrName>
                                        </p:attrNameLst>
                                      </p:cBhvr>
                                      <p:tavLst>
                                        <p:tav tm="0">
                                          <p:val>
                                            <p:strVal val="#ppt_h"/>
                                          </p:val>
                                        </p:tav>
                                        <p:tav tm="100000">
                                          <p:val>
                                            <p:strVal val="#ppt_h"/>
                                          </p:val>
                                        </p:tav>
                                      </p:tavLst>
                                    </p:anim>
                                    <p:animEffect transition="in" filter="fade">
                                      <p:cBhvr>
                                        <p:cTn id="37" dur="500"/>
                                        <p:tgtEl>
                                          <p:spTgt spid="15"/>
                                        </p:tgtEl>
                                      </p:cBhvr>
                                    </p:animEffect>
                                  </p:childTnLst>
                                </p:cTn>
                              </p:par>
                              <p:par>
                                <p:cTn id="38" presetID="22" presetClass="entr" presetSubtype="8" fill="hold"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left)">
                                      <p:cBhvr>
                                        <p:cTn id="40" dur="500"/>
                                        <p:tgtEl>
                                          <p:spTgt spid="19"/>
                                        </p:tgtEl>
                                      </p:cBhvr>
                                    </p:animEffect>
                                  </p:childTnLst>
                                </p:cTn>
                              </p:par>
                            </p:childTnLst>
                          </p:cTn>
                        </p:par>
                        <p:par>
                          <p:cTn id="41" fill="hold">
                            <p:stCondLst>
                              <p:cond delay="2800"/>
                            </p:stCondLst>
                            <p:childTnLst>
                              <p:par>
                                <p:cTn id="42" presetID="55" presetClass="entr" presetSubtype="0" fill="hold" grpId="0" nodeType="afterEffect">
                                  <p:stCondLst>
                                    <p:cond delay="0"/>
                                  </p:stCondLst>
                                  <p:iterate type="lt">
                                    <p:tmPct val="10000"/>
                                  </p:iterate>
                                  <p:childTnLst>
                                    <p:set>
                                      <p:cBhvr>
                                        <p:cTn id="43" dur="1" fill="hold">
                                          <p:stCondLst>
                                            <p:cond delay="0"/>
                                          </p:stCondLst>
                                        </p:cTn>
                                        <p:tgtEl>
                                          <p:spTgt spid="16"/>
                                        </p:tgtEl>
                                        <p:attrNameLst>
                                          <p:attrName>style.visibility</p:attrName>
                                        </p:attrNameLst>
                                      </p:cBhvr>
                                      <p:to>
                                        <p:strVal val="visible"/>
                                      </p:to>
                                    </p:set>
                                    <p:anim calcmode="lin" valueType="num">
                                      <p:cBhvr>
                                        <p:cTn id="44" dur="500" fill="hold"/>
                                        <p:tgtEl>
                                          <p:spTgt spid="16"/>
                                        </p:tgtEl>
                                        <p:attrNameLst>
                                          <p:attrName>ppt_w</p:attrName>
                                        </p:attrNameLst>
                                      </p:cBhvr>
                                      <p:tavLst>
                                        <p:tav tm="0">
                                          <p:val>
                                            <p:strVal val="#ppt_w*0.70"/>
                                          </p:val>
                                        </p:tav>
                                        <p:tav tm="100000">
                                          <p:val>
                                            <p:strVal val="#ppt_w"/>
                                          </p:val>
                                        </p:tav>
                                      </p:tavLst>
                                    </p:anim>
                                    <p:anim calcmode="lin" valueType="num">
                                      <p:cBhvr>
                                        <p:cTn id="45" dur="500" fill="hold"/>
                                        <p:tgtEl>
                                          <p:spTgt spid="16"/>
                                        </p:tgtEl>
                                        <p:attrNameLst>
                                          <p:attrName>ppt_h</p:attrName>
                                        </p:attrNameLst>
                                      </p:cBhvr>
                                      <p:tavLst>
                                        <p:tav tm="0">
                                          <p:val>
                                            <p:strVal val="#ppt_h"/>
                                          </p:val>
                                        </p:tav>
                                        <p:tav tm="100000">
                                          <p:val>
                                            <p:strVal val="#ppt_h"/>
                                          </p:val>
                                        </p:tav>
                                      </p:tavLst>
                                    </p:anim>
                                    <p:animEffect transition="in" filter="fade">
                                      <p:cBhvr>
                                        <p:cTn id="46" dur="500"/>
                                        <p:tgtEl>
                                          <p:spTgt spid="16"/>
                                        </p:tgtEl>
                                      </p:cBhvr>
                                    </p:animEffect>
                                  </p:childTnLst>
                                </p:cTn>
                              </p:par>
                              <p:par>
                                <p:cTn id="47" presetID="22" presetClass="entr" presetSubtype="8"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wipe(left)">
                                      <p:cBhvr>
                                        <p:cTn id="4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5"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3FDF3BB-9E7B-47A7-8D2B-8240624C9289}"/>
              </a:ext>
            </a:extLst>
          </p:cNvPr>
          <p:cNvGrpSpPr/>
          <p:nvPr/>
        </p:nvGrpSpPr>
        <p:grpSpPr>
          <a:xfrm>
            <a:off x="91444" y="78192"/>
            <a:ext cx="2642232" cy="629994"/>
            <a:chOff x="2834082" y="693066"/>
            <a:chExt cx="4780045" cy="629994"/>
          </a:xfrm>
        </p:grpSpPr>
        <p:sp>
          <p:nvSpPr>
            <p:cNvPr id="3" name="Rounded Rectangle 8">
              <a:extLst>
                <a:ext uri="{FF2B5EF4-FFF2-40B4-BE49-F238E27FC236}">
                  <a16:creationId xmlns:a16="http://schemas.microsoft.com/office/drawing/2014/main" id="{6FFB53C8-C92C-4BD1-9E58-C303B1866545}"/>
                </a:ext>
              </a:extLst>
            </p:cNvPr>
            <p:cNvSpPr/>
            <p:nvPr/>
          </p:nvSpPr>
          <p:spPr>
            <a:xfrm>
              <a:off x="3435632" y="693066"/>
              <a:ext cx="4178495"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Đọc</a:t>
              </a:r>
              <a:r>
                <a:rPr lang="en-US" altLang="zh-CN" sz="2800" b="1" kern="0" dirty="0">
                  <a:solidFill>
                    <a:srgbClr val="E66126"/>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mẫu</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4" name="Picture 3">
              <a:extLst>
                <a:ext uri="{FF2B5EF4-FFF2-40B4-BE49-F238E27FC236}">
                  <a16:creationId xmlns:a16="http://schemas.microsoft.com/office/drawing/2014/main" id="{7AAF0350-558D-47A9-B46B-640BD5AABD13}"/>
                </a:ext>
              </a:extLst>
            </p:cNvPr>
            <p:cNvPicPr>
              <a:picLocks noChangeAspect="1"/>
            </p:cNvPicPr>
            <p:nvPr/>
          </p:nvPicPr>
          <p:blipFill>
            <a:blip r:embed="rId3"/>
            <a:stretch>
              <a:fillRect/>
            </a:stretch>
          </p:blipFill>
          <p:spPr>
            <a:xfrm rot="16200000">
              <a:off x="3125635" y="401514"/>
              <a:ext cx="629993" cy="1213099"/>
            </a:xfrm>
            <a:prstGeom prst="rect">
              <a:avLst/>
            </a:prstGeom>
          </p:spPr>
        </p:pic>
      </p:grpSp>
      <p:sp>
        <p:nvSpPr>
          <p:cNvPr id="5" name="Rectangle 4">
            <a:extLst>
              <a:ext uri="{FF2B5EF4-FFF2-40B4-BE49-F238E27FC236}">
                <a16:creationId xmlns:a16="http://schemas.microsoft.com/office/drawing/2014/main" id="{A9DC614F-D4DA-40A8-9C28-3CB5775B0D6C}"/>
              </a:ext>
            </a:extLst>
          </p:cNvPr>
          <p:cNvSpPr/>
          <p:nvPr/>
        </p:nvSpPr>
        <p:spPr>
          <a:xfrm>
            <a:off x="762001" y="939941"/>
            <a:ext cx="10810360" cy="5632311"/>
          </a:xfrm>
          <a:prstGeom prst="rect">
            <a:avLst/>
          </a:prstGeom>
        </p:spPr>
        <p:txBody>
          <a:bodyPr wrap="square">
            <a:spAutoFit/>
          </a:bodyPr>
          <a:lstStyle/>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Con đường đưa tôi đến trường nằm vắt vẻo lưng chừng đồi. Mặt đường mấp mô. Hai bên đường lúp xúp những bụi cây cỏ dại, cây lạc tiên. Cây lạc tiên ra quả quanh năm. Vì thế, con đường luôn phảng phất mùi lạc tiên chín. Bọn con gái lớp tôi hay tranh thủ hái vài quả để vừa đi vừa nhấm nháp.</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Có đoạn, con đường như buông mình xuống chân đồi. Ngày nắng, tôi và lũ bạn thường thi xem ai chạy nhanh hơn. Gió vù vù bên tai. Đất dưới chân xốp nhẹ như bông, thỉnh thoảng một viên đá dăm hay một viên sỏi nhói nhẹ vào gan bàn chân.</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Vào mùa mưa, con đường lầy lội và trơn trượt. Để khỏi ngã, tôi thường tháo phăng đôi dếp nhựa và bước đi bằng cách bấm mười đầu ngón chân xuống mặt đường. Đôi khi chúng tôi phải đi cắt qua cánh rừng vầu, rừng nứa vì nhiều khúc đường ngập trong nước lũ.</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Cô giáo tôi là người vùng xuôi. Bàn chân cô lẫn vào bàn chân học trò trên con đường đi học. Ấy là do nhiều hôm mưa rét, cô thường đón đường, đi cùng chúng tôi vào lớp. Vì thế, tôi chẳng nghỉ buổi học nào.</a:t>
            </a:r>
          </a:p>
          <a:p>
            <a:pPr algn="r"/>
            <a:r>
              <a:rPr lang="vi-VN" sz="2400" dirty="0">
                <a:latin typeface="Arial-Rounded" panose="020B0500000000000000" pitchFamily="34" charset="0"/>
                <a:ea typeface="Arial-Rounded" panose="020B0500000000000000" pitchFamily="34" charset="0"/>
                <a:cs typeface="Arial-Rounded" panose="020B0500000000000000" pitchFamily="34" charset="0"/>
              </a:rPr>
              <a:t>(Đỗ Đăng Dương)</a:t>
            </a:r>
          </a:p>
        </p:txBody>
      </p:sp>
      <p:sp>
        <p:nvSpPr>
          <p:cNvPr id="9" name="TextBox 8">
            <a:extLst>
              <a:ext uri="{FF2B5EF4-FFF2-40B4-BE49-F238E27FC236}">
                <a16:creationId xmlns:a16="http://schemas.microsoft.com/office/drawing/2014/main" id="{B65D4D96-956F-44EB-BCEB-65579D1206CD}"/>
              </a:ext>
            </a:extLst>
          </p:cNvPr>
          <p:cNvSpPr txBox="1"/>
          <p:nvPr/>
        </p:nvSpPr>
        <p:spPr>
          <a:xfrm>
            <a:off x="3886201" y="232055"/>
            <a:ext cx="6086474" cy="707886"/>
          </a:xfrm>
          <a:prstGeom prst="rect">
            <a:avLst/>
          </a:prstGeom>
          <a:noFill/>
        </p:spPr>
        <p:txBody>
          <a:bodyPr wrap="square" rtlCol="0">
            <a:spAutoFit/>
          </a:bodyPr>
          <a:lstStyle/>
          <a:p>
            <a:r>
              <a:rPr lang="en-US"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Con </a:t>
            </a:r>
            <a:r>
              <a:rPr lang="en-US"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đến</a:t>
            </a:r>
            <a:r>
              <a:rPr lang="en-US"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trường</a:t>
            </a:r>
            <a:endParaRPr lang="en-US"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text, toy, vector graphics&#10;&#10;Description automatically generated">
            <a:extLst>
              <a:ext uri="{FF2B5EF4-FFF2-40B4-BE49-F238E27FC236}">
                <a16:creationId xmlns:a16="http://schemas.microsoft.com/office/drawing/2014/main" id="{6FD99C8C-5928-4FAA-B406-08197CB0CE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425" y="708699"/>
            <a:ext cx="6427664" cy="6021172"/>
          </a:xfrm>
          <a:prstGeom prst="rect">
            <a:avLst/>
          </a:prstGeom>
        </p:spPr>
      </p:pic>
      <p:grpSp>
        <p:nvGrpSpPr>
          <p:cNvPr id="19" name="Group 18">
            <a:extLst>
              <a:ext uri="{FF2B5EF4-FFF2-40B4-BE49-F238E27FC236}">
                <a16:creationId xmlns:a16="http://schemas.microsoft.com/office/drawing/2014/main" id="{69CFB5D2-6C48-44D7-9392-04F018DA66E9}"/>
              </a:ext>
            </a:extLst>
          </p:cNvPr>
          <p:cNvGrpSpPr/>
          <p:nvPr/>
        </p:nvGrpSpPr>
        <p:grpSpPr>
          <a:xfrm>
            <a:off x="6670980" y="3488805"/>
            <a:ext cx="4612392" cy="1121761"/>
            <a:chOff x="6410789" y="819970"/>
            <a:chExt cx="4612392" cy="1121761"/>
          </a:xfrm>
        </p:grpSpPr>
        <p:pic>
          <p:nvPicPr>
            <p:cNvPr id="20" name="Picture 19">
              <a:extLst>
                <a:ext uri="{FF2B5EF4-FFF2-40B4-BE49-F238E27FC236}">
                  <a16:creationId xmlns:a16="http://schemas.microsoft.com/office/drawing/2014/main" id="{CA218CB0-AB26-4B45-86B8-387579C707BD}"/>
                </a:ext>
              </a:extLst>
            </p:cNvPr>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21" name="TextBox 20">
              <a:extLst>
                <a:ext uri="{FF2B5EF4-FFF2-40B4-BE49-F238E27FC236}">
                  <a16:creationId xmlns:a16="http://schemas.microsoft.com/office/drawing/2014/main" id="{526EE8BF-AA86-4EA2-B242-E2E621E964C3}"/>
                </a:ext>
              </a:extLst>
            </p:cNvPr>
            <p:cNvSpPr txBox="1"/>
            <p:nvPr/>
          </p:nvSpPr>
          <p:spPr>
            <a:xfrm>
              <a:off x="6410789" y="915929"/>
              <a:ext cx="4612392" cy="861774"/>
            </a:xfrm>
            <a:prstGeom prst="rect">
              <a:avLst/>
            </a:prstGeom>
            <a:noFill/>
          </p:spPr>
          <p:txBody>
            <a:bodyPr wrap="square" rtlCol="0">
              <a:spAutoFit/>
            </a:bodyPr>
            <a:lstStyle/>
            <a:p>
              <a:pPr algn="ctr">
                <a:defRPr/>
              </a:pP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thỉnh</a:t>
              </a:r>
              <a:r>
                <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thaảng</a:t>
              </a:r>
              <a:endPar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2" name="Group 21">
            <a:extLst>
              <a:ext uri="{FF2B5EF4-FFF2-40B4-BE49-F238E27FC236}">
                <a16:creationId xmlns:a16="http://schemas.microsoft.com/office/drawing/2014/main" id="{5C651D81-03EC-4B0E-BD07-E82CA14AFB0B}"/>
              </a:ext>
            </a:extLst>
          </p:cNvPr>
          <p:cNvGrpSpPr/>
          <p:nvPr/>
        </p:nvGrpSpPr>
        <p:grpSpPr>
          <a:xfrm>
            <a:off x="6540552" y="5088526"/>
            <a:ext cx="4677117" cy="1121761"/>
            <a:chOff x="6410789" y="2733385"/>
            <a:chExt cx="4350737" cy="1121761"/>
          </a:xfrm>
        </p:grpSpPr>
        <p:pic>
          <p:nvPicPr>
            <p:cNvPr id="23" name="Picture 22">
              <a:extLst>
                <a:ext uri="{FF2B5EF4-FFF2-40B4-BE49-F238E27FC236}">
                  <a16:creationId xmlns:a16="http://schemas.microsoft.com/office/drawing/2014/main" id="{9FEDB4EC-2485-4A5E-BA1B-2D4C7D20AE03}"/>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6410789" y="2733385"/>
              <a:ext cx="4322439" cy="1121761"/>
            </a:xfrm>
            <a:prstGeom prst="rect">
              <a:avLst/>
            </a:prstGeom>
          </p:spPr>
        </p:pic>
        <p:sp>
          <p:nvSpPr>
            <p:cNvPr id="24" name="TextBox 23">
              <a:extLst>
                <a:ext uri="{FF2B5EF4-FFF2-40B4-BE49-F238E27FC236}">
                  <a16:creationId xmlns:a16="http://schemas.microsoft.com/office/drawing/2014/main" id="{C45E8C9B-5EFC-494E-8B4F-2E72BA138E6A}"/>
                </a:ext>
              </a:extLst>
            </p:cNvPr>
            <p:cNvSpPr txBox="1"/>
            <p:nvPr/>
          </p:nvSpPr>
          <p:spPr>
            <a:xfrm>
              <a:off x="6593234" y="2868421"/>
              <a:ext cx="4168292" cy="861774"/>
            </a:xfrm>
            <a:prstGeom prst="rect">
              <a:avLst/>
            </a:prstGeom>
            <a:noFill/>
          </p:spPr>
          <p:txBody>
            <a:bodyPr wrap="square" rtlCol="0">
              <a:spAutoFit/>
            </a:bodyPr>
            <a:lstStyle/>
            <a:p>
              <a:pPr algn="ctr">
                <a:defRPr/>
              </a:pP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rừng</a:t>
              </a:r>
              <a:r>
                <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vầu</a:t>
              </a:r>
              <a:endPar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5" name="Rectangle 24">
            <a:extLst>
              <a:ext uri="{FF2B5EF4-FFF2-40B4-BE49-F238E27FC236}">
                <a16:creationId xmlns:a16="http://schemas.microsoft.com/office/drawing/2014/main" id="{25B1720B-50DD-446E-980D-BC29A304929A}"/>
              </a:ext>
            </a:extLst>
          </p:cNvPr>
          <p:cNvSpPr/>
          <p:nvPr/>
        </p:nvSpPr>
        <p:spPr>
          <a:xfrm>
            <a:off x="1568884" y="1380850"/>
            <a:ext cx="4496745" cy="707886"/>
          </a:xfrm>
          <a:prstGeom prst="rect">
            <a:avLst/>
          </a:prstGeom>
        </p:spPr>
        <p:txBody>
          <a:bodyPr wrap="none">
            <a:spAutoFit/>
          </a:bodyPr>
          <a:lstStyle/>
          <a:p>
            <a:pPr algn="ctr">
              <a:defRPr/>
            </a:pPr>
            <a:r>
              <a:rPr lang="en-US" sz="4000" b="1" dirty="0" err="1">
                <a:solidFill>
                  <a:srgbClr val="002060"/>
                </a:solidFill>
                <a:latin typeface="Patrick Hand" panose="00000500000000000000" pitchFamily="2" charset="0"/>
              </a:rPr>
              <a:t>Luyện</a:t>
            </a:r>
            <a:r>
              <a:rPr lang="en-US" sz="4000" b="1" dirty="0">
                <a:solidFill>
                  <a:srgbClr val="002060"/>
                </a:solidFill>
                <a:latin typeface="Patrick Hand" panose="00000500000000000000" pitchFamily="2" charset="0"/>
              </a:rPr>
              <a:t> </a:t>
            </a:r>
            <a:r>
              <a:rPr lang="en-US" sz="4000" b="1" dirty="0" err="1">
                <a:solidFill>
                  <a:srgbClr val="002060"/>
                </a:solidFill>
                <a:latin typeface="Patrick Hand" panose="00000500000000000000" pitchFamily="2" charset="0"/>
              </a:rPr>
              <a:t>đọc</a:t>
            </a:r>
            <a:r>
              <a:rPr lang="en-US" sz="4000" b="1" dirty="0">
                <a:solidFill>
                  <a:srgbClr val="002060"/>
                </a:solidFill>
                <a:latin typeface="Patrick Hand" panose="00000500000000000000" pitchFamily="2" charset="0"/>
              </a:rPr>
              <a:t> </a:t>
            </a:r>
            <a:r>
              <a:rPr lang="en-US" sz="4000" b="1" dirty="0" err="1">
                <a:solidFill>
                  <a:srgbClr val="002060"/>
                </a:solidFill>
                <a:latin typeface="Patrick Hand" panose="00000500000000000000" pitchFamily="2" charset="0"/>
              </a:rPr>
              <a:t>từ</a:t>
            </a:r>
            <a:r>
              <a:rPr lang="en-US" sz="4000" b="1" dirty="0">
                <a:solidFill>
                  <a:srgbClr val="002060"/>
                </a:solidFill>
                <a:latin typeface="Patrick Hand" panose="00000500000000000000" pitchFamily="2" charset="0"/>
              </a:rPr>
              <a:t> </a:t>
            </a:r>
            <a:r>
              <a:rPr lang="en-US" sz="4000" b="1" dirty="0" err="1">
                <a:solidFill>
                  <a:srgbClr val="002060"/>
                </a:solidFill>
                <a:latin typeface="Patrick Hand" panose="00000500000000000000" pitchFamily="2" charset="0"/>
              </a:rPr>
              <a:t>khó</a:t>
            </a:r>
            <a:endParaRPr lang="en-US" sz="4000" b="1" dirty="0">
              <a:solidFill>
                <a:srgbClr val="338C8E"/>
              </a:solidFill>
              <a:latin typeface="Patrick Hand" panose="00000500000000000000" pitchFamily="2" charset="0"/>
            </a:endParaRPr>
          </a:p>
        </p:txBody>
      </p:sp>
      <p:grpSp>
        <p:nvGrpSpPr>
          <p:cNvPr id="26" name="Group 25">
            <a:extLst>
              <a:ext uri="{FF2B5EF4-FFF2-40B4-BE49-F238E27FC236}">
                <a16:creationId xmlns:a16="http://schemas.microsoft.com/office/drawing/2014/main" id="{5AD5B516-0B53-4BA0-B5D4-05521D3FBA12}"/>
              </a:ext>
            </a:extLst>
          </p:cNvPr>
          <p:cNvGrpSpPr/>
          <p:nvPr/>
        </p:nvGrpSpPr>
        <p:grpSpPr>
          <a:xfrm>
            <a:off x="6540552" y="1978532"/>
            <a:ext cx="4322439" cy="1121761"/>
            <a:chOff x="6410789" y="819970"/>
            <a:chExt cx="4322439" cy="1121761"/>
          </a:xfrm>
        </p:grpSpPr>
        <p:pic>
          <p:nvPicPr>
            <p:cNvPr id="27" name="Picture 26">
              <a:extLst>
                <a:ext uri="{FF2B5EF4-FFF2-40B4-BE49-F238E27FC236}">
                  <a16:creationId xmlns:a16="http://schemas.microsoft.com/office/drawing/2014/main" id="{EF49D757-41F8-4711-BBB9-DA0ACC1C24FE}"/>
                </a:ext>
              </a:extLst>
            </p:cNvPr>
            <p:cNvPicPr>
              <a:picLocks noChangeAspect="1"/>
            </p:cNvPicPr>
            <p:nvPr/>
          </p:nvPicPr>
          <p:blipFill>
            <a:blip r:embed="rId8">
              <a:duotone>
                <a:prstClr val="black"/>
                <a:schemeClr val="accent4">
                  <a:tint val="45000"/>
                  <a:satMod val="400000"/>
                </a:schemeClr>
              </a:duotone>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28" name="TextBox 27">
              <a:extLst>
                <a:ext uri="{FF2B5EF4-FFF2-40B4-BE49-F238E27FC236}">
                  <a16:creationId xmlns:a16="http://schemas.microsoft.com/office/drawing/2014/main" id="{3C83323E-5CAF-49C0-ABD6-8BAA97E297CE}"/>
                </a:ext>
              </a:extLst>
            </p:cNvPr>
            <p:cNvSpPr txBox="1"/>
            <p:nvPr/>
          </p:nvSpPr>
          <p:spPr>
            <a:xfrm>
              <a:off x="6735045" y="915929"/>
              <a:ext cx="3440395" cy="861774"/>
            </a:xfrm>
            <a:prstGeom prst="rect">
              <a:avLst/>
            </a:prstGeom>
            <a:noFill/>
          </p:spPr>
          <p:txBody>
            <a:bodyPr wrap="square" rtlCol="0">
              <a:spAutoFit/>
            </a:bodyPr>
            <a:lstStyle/>
            <a:p>
              <a:pPr algn="ctr">
                <a:defRPr/>
              </a:pP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vắt</a:t>
              </a:r>
              <a:r>
                <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vẻo</a:t>
              </a:r>
              <a:endPar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9" name="Group 28">
            <a:extLst>
              <a:ext uri="{FF2B5EF4-FFF2-40B4-BE49-F238E27FC236}">
                <a16:creationId xmlns:a16="http://schemas.microsoft.com/office/drawing/2014/main" id="{646CC4FE-678A-4C7C-9C1A-E17FFE776AF0}"/>
              </a:ext>
            </a:extLst>
          </p:cNvPr>
          <p:cNvGrpSpPr/>
          <p:nvPr/>
        </p:nvGrpSpPr>
        <p:grpSpPr>
          <a:xfrm>
            <a:off x="6464352" y="647713"/>
            <a:ext cx="4322439" cy="1121761"/>
            <a:chOff x="6410789" y="819970"/>
            <a:chExt cx="4322439" cy="1121761"/>
          </a:xfrm>
        </p:grpSpPr>
        <p:pic>
          <p:nvPicPr>
            <p:cNvPr id="30" name="Picture 29">
              <a:extLst>
                <a:ext uri="{FF2B5EF4-FFF2-40B4-BE49-F238E27FC236}">
                  <a16:creationId xmlns:a16="http://schemas.microsoft.com/office/drawing/2014/main" id="{E440A667-F00E-4A4B-AD6E-8FF22D2912D2}"/>
                </a:ext>
              </a:extLst>
            </p:cNvPr>
            <p:cNvPicPr>
              <a:picLocks noChangeAspect="1"/>
            </p:cNvPicPr>
            <p:nvPr/>
          </p:nvPicPr>
          <p:blipFill>
            <a:blip r:embed="rId8">
              <a:duotone>
                <a:schemeClr val="accent4">
                  <a:shade val="45000"/>
                  <a:satMod val="135000"/>
                </a:schemeClr>
                <a:prstClr val="white"/>
              </a:duotone>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31" name="TextBox 30">
              <a:extLst>
                <a:ext uri="{FF2B5EF4-FFF2-40B4-BE49-F238E27FC236}">
                  <a16:creationId xmlns:a16="http://schemas.microsoft.com/office/drawing/2014/main" id="{F1CF5EA5-7ECE-466F-98CA-F0C4105C4115}"/>
                </a:ext>
              </a:extLst>
            </p:cNvPr>
            <p:cNvSpPr txBox="1"/>
            <p:nvPr/>
          </p:nvSpPr>
          <p:spPr>
            <a:xfrm>
              <a:off x="6735045" y="915929"/>
              <a:ext cx="3440395" cy="861774"/>
            </a:xfrm>
            <a:prstGeom prst="rect">
              <a:avLst/>
            </a:prstGeom>
            <a:noFill/>
          </p:spPr>
          <p:txBody>
            <a:bodyPr wrap="square" rtlCol="0">
              <a:spAutoFit/>
            </a:bodyPr>
            <a:lstStyle/>
            <a:p>
              <a:pPr algn="ctr">
                <a:defRPr/>
              </a:pP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lúp</a:t>
              </a:r>
              <a:r>
                <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xúp</a:t>
              </a:r>
              <a:endPar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11426364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p:tgtEl>
                                          <p:spTgt spid="26"/>
                                        </p:tgtEl>
                                        <p:attrNameLst>
                                          <p:attrName>ppt_x</p:attrName>
                                        </p:attrNameLst>
                                      </p:cBhvr>
                                      <p:tavLst>
                                        <p:tav tm="0">
                                          <p:val>
                                            <p:strVal val="#ppt_x-#ppt_w*1.125000"/>
                                          </p:val>
                                        </p:tav>
                                        <p:tav tm="100000">
                                          <p:val>
                                            <p:strVal val="#ppt_x"/>
                                          </p:val>
                                        </p:tav>
                                      </p:tavLst>
                                    </p:anim>
                                    <p:animEffect transition="in" filter="wipe(right)">
                                      <p:cBhvr>
                                        <p:cTn id="8" dur="500"/>
                                        <p:tgtEl>
                                          <p:spTgt spid="26"/>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p:tgtEl>
                                          <p:spTgt spid="19"/>
                                        </p:tgtEl>
                                        <p:attrNameLst>
                                          <p:attrName>ppt_x</p:attrName>
                                        </p:attrNameLst>
                                      </p:cBhvr>
                                      <p:tavLst>
                                        <p:tav tm="0">
                                          <p:val>
                                            <p:strVal val="#ppt_x-#ppt_w*1.125000"/>
                                          </p:val>
                                        </p:tav>
                                        <p:tav tm="100000">
                                          <p:val>
                                            <p:strVal val="#ppt_x"/>
                                          </p:val>
                                        </p:tav>
                                      </p:tavLst>
                                    </p:anim>
                                    <p:animEffect transition="in" filter="wipe(right)">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p:tgtEl>
                                          <p:spTgt spid="22"/>
                                        </p:tgtEl>
                                        <p:attrNameLst>
                                          <p:attrName>ppt_x</p:attrName>
                                        </p:attrNameLst>
                                      </p:cBhvr>
                                      <p:tavLst>
                                        <p:tav tm="0">
                                          <p:val>
                                            <p:strVal val="#ppt_x-#ppt_w*1.125000"/>
                                          </p:val>
                                        </p:tav>
                                        <p:tav tm="100000">
                                          <p:val>
                                            <p:strVal val="#ppt_x"/>
                                          </p:val>
                                        </p:tav>
                                      </p:tavLst>
                                    </p:anim>
                                    <p:animEffect transition="in" filter="wipe(right)">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500"/>
                                        <p:tgtEl>
                                          <p:spTgt spid="29"/>
                                        </p:tgtEl>
                                        <p:attrNameLst>
                                          <p:attrName>ppt_x</p:attrName>
                                        </p:attrNameLst>
                                      </p:cBhvr>
                                      <p:tavLst>
                                        <p:tav tm="0">
                                          <p:val>
                                            <p:strVal val="#ppt_x-#ppt_w*1.125000"/>
                                          </p:val>
                                        </p:tav>
                                        <p:tav tm="100000">
                                          <p:val>
                                            <p:strVal val="#ppt_x"/>
                                          </p:val>
                                        </p:tav>
                                      </p:tavLst>
                                    </p:anim>
                                    <p:animEffect transition="in" filter="wipe(right)">
                                      <p:cBhvr>
                                        <p:cTn id="2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TotalTime>
  <Words>2260</Words>
  <Application>Microsoft Office PowerPoint</Application>
  <PresentationFormat>Widescreen</PresentationFormat>
  <Paragraphs>159</Paragraphs>
  <Slides>32</Slides>
  <Notes>25</Notes>
  <HiddenSlides>0</HiddenSlides>
  <MMClips>3</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32</vt:i4>
      </vt:variant>
    </vt:vector>
  </HeadingPairs>
  <TitlesOfParts>
    <vt:vector size="49" baseType="lpstr">
      <vt:lpstr>宋体</vt:lpstr>
      <vt:lpstr>Arial</vt:lpstr>
      <vt:lpstr>Arial-Rounded</vt:lpstr>
      <vt:lpstr>Calibri</vt:lpstr>
      <vt:lpstr>Calibri Light</vt:lpstr>
      <vt:lpstr>Coiny</vt:lpstr>
      <vt:lpstr>等线</vt:lpstr>
      <vt:lpstr>等线 Light</vt:lpstr>
      <vt:lpstr>inpin heiti</vt:lpstr>
      <vt:lpstr>Patrick Hand</vt:lpstr>
      <vt:lpstr>Times New Roman</vt:lpstr>
      <vt:lpstr>字魂27号-布丁体</vt:lpstr>
      <vt:lpstr>思源黑体 CN Bold</vt:lpstr>
      <vt:lpstr>Office 主题​​</vt:lpstr>
      <vt:lpstr>1_Office 主题​​</vt:lpstr>
      <vt:lpstr>2_Office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34</cp:revision>
  <dcterms:created xsi:type="dcterms:W3CDTF">2022-06-20T14:51:39Z</dcterms:created>
  <dcterms:modified xsi:type="dcterms:W3CDTF">2024-10-15T02:17:46Z</dcterms:modified>
</cp:coreProperties>
</file>