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482" r:id="rId2"/>
    <p:sldId id="480" r:id="rId3"/>
    <p:sldId id="515" r:id="rId4"/>
    <p:sldId id="516" r:id="rId5"/>
    <p:sldId id="517" r:id="rId6"/>
    <p:sldId id="518" r:id="rId7"/>
    <p:sldId id="499" r:id="rId8"/>
    <p:sldId id="500" r:id="rId9"/>
    <p:sldId id="519" r:id="rId10"/>
    <p:sldId id="521" r:id="rId11"/>
    <p:sldId id="520" r:id="rId12"/>
    <p:sldId id="512" r:id="rId13"/>
    <p:sldId id="492" r:id="rId14"/>
    <p:sldId id="513" r:id="rId15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13CB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8" autoAdjust="0"/>
    <p:restoredTop sz="94660"/>
  </p:normalViewPr>
  <p:slideViewPr>
    <p:cSldViewPr>
      <p:cViewPr varScale="1">
        <p:scale>
          <a:sx n="78" d="100"/>
          <a:sy n="78" d="100"/>
        </p:scale>
        <p:origin x="989" y="5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79A66C-4FF6-46A7-9664-B722DC558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3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CB67-5846-4100-A189-8B62D87B0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4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E7189-67DF-4A70-8435-6FBCE231F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67978-ACAF-4747-B7A0-17FA1AC6C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40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C074-9541-4130-8913-69DC15EFD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7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7FD01-E50E-4910-B807-79EDC00EB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E71EA-E40B-4F7A-9C1B-2C270B2A3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1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099B8-97B6-4900-A7B1-4CCE47CD3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5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8AAE-6AB0-41CE-A167-ABEC76D27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9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AE4C6-ECAA-49D1-AEB3-9A397835A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5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D08A6-FF68-4578-A3BE-63FB22EB8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9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5B4C-DCA4-43B4-A09A-69A6EFA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8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6854F-2CCA-45C9-99A4-8798CDC90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85899-143A-408E-80CF-211EFEADE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8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4234EA0B-E335-4B66-AD51-5FC9ED6DB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TIẾT 4 – CHỦ ĐỀ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242005" y="2924175"/>
            <a:ext cx="8601504" cy="21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MINH HỌA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197" y="392113"/>
            <a:ext cx="5430837" cy="6232525"/>
            <a:chOff x="5542642" y="220716"/>
            <a:chExt cx="5430158" cy="6232620"/>
          </a:xfrm>
        </p:grpSpPr>
        <p:pic>
          <p:nvPicPr>
            <p:cNvPr id="2049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284" y="392113"/>
            <a:ext cx="5561013" cy="6051550"/>
            <a:chOff x="-19050" y="220716"/>
            <a:chExt cx="5561692" cy="6051735"/>
          </a:xfrm>
        </p:grpSpPr>
        <p:pic>
          <p:nvPicPr>
            <p:cNvPr id="2048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97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860550" y="2924175"/>
            <a:ext cx="736441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VỚI SẮC THÁI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T0 –NHỎ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2049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2048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093788" y="1184275"/>
            <a:ext cx="90725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Đọc đồng dao và gõ theo hình tiết tấu.</a:t>
            </a:r>
          </a:p>
        </p:txBody>
      </p:sp>
      <p:pic>
        <p:nvPicPr>
          <p:cNvPr id="22532" name="Picture 2" descr="20210208025354_sgv-am-nhac-2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0" t="66440" r="32753" b="28612"/>
          <a:stretch>
            <a:fillRect/>
          </a:stretch>
        </p:blipFill>
        <p:spPr bwMode="auto">
          <a:xfrm>
            <a:off x="1957388" y="2232025"/>
            <a:ext cx="66960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 descr="20210208025354_sgv-am-nhac-2-14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1" t="71368" r="34993" b="13977"/>
          <a:stretch>
            <a:fillRect/>
          </a:stretch>
        </p:blipFill>
        <p:spPr bwMode="auto">
          <a:xfrm>
            <a:off x="2317750" y="3114675"/>
            <a:ext cx="616426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87388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885950" y="1039813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36700" y="3408363"/>
            <a:ext cx="80232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4</a:t>
            </a:r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806450" y="2944813"/>
            <a:ext cx="44418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đọc nhạc: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495425" y="4324350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23560" name="Rectangle 3"/>
          <p:cNvSpPr>
            <a:spLocks noChangeArrowheads="1"/>
          </p:cNvSpPr>
          <p:nvPr/>
        </p:nvSpPr>
        <p:spPr bwMode="auto">
          <a:xfrm>
            <a:off x="763588" y="3860800"/>
            <a:ext cx="44434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87" y="3429001"/>
            <a:ext cx="2415282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3558" grpId="0"/>
      <p:bldP spid="15" grpId="0"/>
      <p:bldP spid="235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700" y="4091435"/>
            <a:ext cx="1932268" cy="1785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276475"/>
            <a:ext cx="8023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3100" y="1973263"/>
            <a:ext cx="16033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571875"/>
            <a:ext cx="8023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ƯỚC MƠ CỦA BẠN ĐÔ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90550" y="3068638"/>
            <a:ext cx="59753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THƯỜNG THỨC ÂM NHẠC: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61988" y="4260850"/>
            <a:ext cx="62642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ĐỌC NHẠC:</a:t>
            </a:r>
          </a:p>
        </p:txBody>
      </p:sp>
      <p:pic>
        <p:nvPicPr>
          <p:cNvPr id="2458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2090738" y="788988"/>
            <a:ext cx="670877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188913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 i="1">
                <a:solidFill>
                  <a:srgbClr val="1713CB"/>
                </a:solidFill>
                <a:latin typeface="Cambria" pitchFamily="18" charset="0"/>
              </a:rPr>
              <a:t>“Tôi là ai”</a:t>
            </a:r>
            <a:endParaRPr lang="en-US" sz="4400" b="1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4101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15" descr="20210208025354_sgv-am-nhac-2-10"/>
          <p:cNvPicPr>
            <a:picLocks noChangeAspect="1" noChangeArrowheads="1"/>
          </p:cNvPicPr>
          <p:nvPr/>
        </p:nvPicPr>
        <p:blipFill>
          <a:blip r:embed="rId7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714"/>
          <a:stretch>
            <a:fillRect/>
          </a:stretch>
        </p:blipFill>
        <p:spPr bwMode="auto">
          <a:xfrm>
            <a:off x="2749550" y="1874838"/>
            <a:ext cx="542448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tangle 2"/>
          <p:cNvSpPr>
            <a:spLocks noChangeArrowheads="1"/>
          </p:cNvSpPr>
          <p:nvPr/>
        </p:nvSpPr>
        <p:spPr bwMode="auto">
          <a:xfrm>
            <a:off x="2754313" y="3195638"/>
            <a:ext cx="5486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/>
              <a:t>Tôi         tên        là           gì?</a:t>
            </a:r>
          </a:p>
          <a:p>
            <a:pPr algn="l"/>
            <a:r>
              <a:rPr lang="en-US" sz="2800"/>
              <a:t>Bạn        tên        là           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555750" y="3233738"/>
            <a:ext cx="797401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VỚI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55750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877888" y="2578100"/>
            <a:ext cx="91519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530350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420813" y="2636838"/>
            <a:ext cx="824388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530350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506538" y="2636838"/>
            <a:ext cx="80724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762125"/>
            <a:ext cx="849630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t="16673" r="67955" b="78787"/>
          <a:stretch>
            <a:fillRect/>
          </a:stretch>
        </p:blipFill>
        <p:spPr bwMode="auto">
          <a:xfrm>
            <a:off x="3957638" y="1052513"/>
            <a:ext cx="3057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77200" y="11247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866900" y="1047750"/>
            <a:ext cx="72390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3352131"/>
            <a:ext cx="3888432" cy="2309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71462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32734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852488" y="2924175"/>
            <a:ext cx="925353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VẬN ĐỘNG CƠ THỂ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639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639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7069</TotalTime>
  <Words>163</Words>
  <Application>Microsoft Office PowerPoint</Application>
  <PresentationFormat>Custom</PresentationFormat>
  <Paragraphs>41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think</cp:lastModifiedBy>
  <cp:revision>594</cp:revision>
  <dcterms:created xsi:type="dcterms:W3CDTF">2010-04-30T18:19:48Z</dcterms:created>
  <dcterms:modified xsi:type="dcterms:W3CDTF">2024-09-28T03:52:57Z</dcterms:modified>
</cp:coreProperties>
</file>