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2"/>
      <p:bold r:id="rId13"/>
    </p:embeddedFont>
    <p:embeddedFont>
      <p:font typeface="Itim" panose="020B0604020202020204" charset="-3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loo 2 Mediu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Times New Roman</vt:lpstr>
      <vt:lpstr>Vrinda</vt:lpstr>
      <vt:lpstr>Tahoma</vt:lpstr>
      <vt:lpstr>Itim</vt:lpstr>
      <vt:lpstr>Calibri</vt:lpstr>
      <vt:lpstr>Baloo 2 Medium</vt:lpstr>
      <vt:lpstr>Arial-Rounded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Admin</cp:lastModifiedBy>
  <cp:revision>32</cp:revision>
  <dcterms:modified xsi:type="dcterms:W3CDTF">2024-10-15T01:43:47Z</dcterms:modified>
</cp:coreProperties>
</file>