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6" name="Google Shape;66;p9"/>
          <p:cNvSpPr txBox="1"/>
          <p:nvPr/>
        </p:nvSpPr>
        <p:spPr>
          <a:xfrm>
            <a:off x="2643163" y="1435139"/>
            <a:ext cx="102932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…  </a:t>
            </a:r>
            <a:r>
              <a:rPr lang="en-US" sz="4600" b="1" dirty="0" err="1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93185" y="2171540"/>
            <a:ext cx="66737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9 lít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1247</Words>
  <Application>Microsoft Office PowerPoint</Application>
  <PresentationFormat>Widescreen</PresentationFormat>
  <Paragraphs>200</Paragraphs>
  <Slides>30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Admin</cp:lastModifiedBy>
  <cp:revision>5</cp:revision>
  <dcterms:created xsi:type="dcterms:W3CDTF">2022-07-31T03:52:51Z</dcterms:created>
  <dcterms:modified xsi:type="dcterms:W3CDTF">2024-10-15T01:41:14Z</dcterms:modified>
</cp:coreProperties>
</file>