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7011F-2F93-4C88-A5DB-70B245472F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99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Admin</cp:lastModifiedBy>
  <cp:revision>2</cp:revision>
  <dcterms:created xsi:type="dcterms:W3CDTF">2022-07-21T08:51:09Z</dcterms:created>
  <dcterms:modified xsi:type="dcterms:W3CDTF">2024-10-15T01:39:05Z</dcterms:modified>
</cp:coreProperties>
</file>