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ctiveX/activeX1.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34" r:id="rId7"/>
    <p:sldMasterId id="2147483746" r:id="rId8"/>
    <p:sldMasterId id="2147483758" r:id="rId9"/>
    <p:sldMasterId id="2147483770" r:id="rId10"/>
    <p:sldMasterId id="2147483798" r:id="rId11"/>
    <p:sldMasterId id="2147483800" r:id="rId12"/>
    <p:sldMasterId id="2147483812" r:id="rId13"/>
  </p:sldMasterIdLst>
  <p:notesMasterIdLst>
    <p:notesMasterId r:id="rId53"/>
  </p:notesMasterIdLst>
  <p:sldIdLst>
    <p:sldId id="262" r:id="rId14"/>
    <p:sldId id="3955" r:id="rId15"/>
    <p:sldId id="263" r:id="rId16"/>
    <p:sldId id="3968" r:id="rId17"/>
    <p:sldId id="3956" r:id="rId18"/>
    <p:sldId id="257" r:id="rId19"/>
    <p:sldId id="336" r:id="rId20"/>
    <p:sldId id="266" r:id="rId21"/>
    <p:sldId id="3919" r:id="rId22"/>
    <p:sldId id="276" r:id="rId23"/>
    <p:sldId id="3925" r:id="rId24"/>
    <p:sldId id="3926" r:id="rId25"/>
    <p:sldId id="3927" r:id="rId26"/>
    <p:sldId id="3957" r:id="rId27"/>
    <p:sldId id="3923" r:id="rId28"/>
    <p:sldId id="3929" r:id="rId29"/>
    <p:sldId id="3932" r:id="rId30"/>
    <p:sldId id="279" r:id="rId31"/>
    <p:sldId id="3958" r:id="rId32"/>
    <p:sldId id="3930" r:id="rId33"/>
    <p:sldId id="3931" r:id="rId34"/>
    <p:sldId id="281" r:id="rId35"/>
    <p:sldId id="3938" r:id="rId36"/>
    <p:sldId id="3959" r:id="rId37"/>
    <p:sldId id="3960" r:id="rId38"/>
    <p:sldId id="3961" r:id="rId39"/>
    <p:sldId id="3962" r:id="rId40"/>
    <p:sldId id="291" r:id="rId41"/>
    <p:sldId id="3949" r:id="rId42"/>
    <p:sldId id="3967" r:id="rId43"/>
    <p:sldId id="3963" r:id="rId44"/>
    <p:sldId id="346" r:id="rId45"/>
    <p:sldId id="297" r:id="rId46"/>
    <p:sldId id="3964" r:id="rId47"/>
    <p:sldId id="3965" r:id="rId48"/>
    <p:sldId id="3966" r:id="rId49"/>
    <p:sldId id="290" r:id="rId50"/>
    <p:sldId id="3969" r:id="rId51"/>
    <p:sldId id="33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29" autoAdjust="0"/>
  </p:normalViewPr>
  <p:slideViewPr>
    <p:cSldViewPr snapToGrid="0">
      <p:cViewPr varScale="1">
        <p:scale>
          <a:sx n="66" d="100"/>
          <a:sy n="66" d="100"/>
        </p:scale>
        <p:origin x="900"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339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774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827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50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968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09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8/28/2024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509542667"/>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229278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62703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3060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48224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6838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2170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622476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8066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704064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324795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06106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8/28/2024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84748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6304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3803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4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8196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406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61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9264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080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65531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15203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02278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98333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35607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45693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33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4724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8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118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60841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37173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41629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57764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00053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43488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99302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70688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2521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133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0270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17778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9838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03776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62677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4461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182359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63430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85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92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797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8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8/28/2024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6.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0A3547B-4FB7-7ECF-4FEB-3B25643EC1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90064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8/28/2024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25404231"/>
      </p:ext>
    </p:extLst>
  </p:cSld>
  <p:clrMap bg1="lt1" tx1="dk1" bg2="lt2" tx2="dk2" accent1="accent1" accent2="accent2" accent3="accent3" accent4="accent4" accent5="accent5" accent6="accent6" hlink="hlink" folHlink="folHlink"/>
  <p:sldLayoutIdLst>
    <p:sldLayoutId id="214748379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40D8E06-F6C8-8AC0-76C3-F04DFE9E09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349349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46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576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8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8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93.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5.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10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2.wmf"/><Relationship Id="rId2" Type="http://schemas.openxmlformats.org/officeDocument/2006/relationships/slideLayout" Target="../slideLayouts/slideLayout115.xml"/><Relationship Id="rId1" Type="http://schemas.openxmlformats.org/officeDocument/2006/relationships/control" Target="../activeX/activeX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9.png"/><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129.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9.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67.png"/><Relationship Id="rId5" Type="http://schemas.microsoft.com/office/2007/relationships/hdphoto" Target="../media/hdphoto12.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
        <p:nvSpPr>
          <p:cNvPr id="2" name="Rectangle 1">
            <a:extLst>
              <a:ext uri="{FF2B5EF4-FFF2-40B4-BE49-F238E27FC236}">
                <a16:creationId xmlns:a16="http://schemas.microsoft.com/office/drawing/2014/main" id="{6A09BAE1-2891-3AF7-FA59-95492B3E4475}"/>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95270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428693"/>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774474"/>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4120256"/>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69446" y="5583619"/>
            <a:ext cx="6053108"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4: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grpSp>
        <p:nvGrpSpPr>
          <p:cNvPr id="17" name="Group 16">
            <a:extLst>
              <a:ext uri="{FF2B5EF4-FFF2-40B4-BE49-F238E27FC236}">
                <a16:creationId xmlns:a16="http://schemas.microsoft.com/office/drawing/2014/main" id="{0D5F6404-58E2-E6CE-DA9A-7970EC879F2C}"/>
              </a:ext>
            </a:extLst>
          </p:cNvPr>
          <p:cNvGrpSpPr/>
          <p:nvPr/>
        </p:nvGrpSpPr>
        <p:grpSpPr>
          <a:xfrm>
            <a:off x="334861" y="116690"/>
            <a:ext cx="11212638" cy="1195311"/>
            <a:chOff x="1182413" y="788189"/>
            <a:chExt cx="9576762" cy="1195311"/>
          </a:xfrm>
        </p:grpSpPr>
        <p:sp>
          <p:nvSpPr>
            <p:cNvPr id="18" name="TextBox 17">
              <a:extLst>
                <a:ext uri="{FF2B5EF4-FFF2-40B4-BE49-F238E27FC236}">
                  <a16:creationId xmlns:a16="http://schemas.microsoft.com/office/drawing/2014/main" id="{1EDA3389-3687-9954-5B43-ED4E80BF18BB}"/>
                </a:ext>
              </a:extLst>
            </p:cNvPr>
            <p:cNvSpPr txBox="1"/>
            <p:nvPr/>
          </p:nvSpPr>
          <p:spPr>
            <a:xfrm>
              <a:off x="1861905" y="926145"/>
              <a:ext cx="8897270"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endParaRPr>
            </a:p>
          </p:txBody>
        </p:sp>
        <p:pic>
          <p:nvPicPr>
            <p:cNvPr id="19" name="Picture 18">
              <a:extLst>
                <a:ext uri="{FF2B5EF4-FFF2-40B4-BE49-F238E27FC236}">
                  <a16:creationId xmlns:a16="http://schemas.microsoft.com/office/drawing/2014/main" id="{ED0E43E9-0682-8E37-E8A4-8AF2AFCAE3E4}"/>
                </a:ext>
              </a:extLst>
            </p:cNvPr>
            <p:cNvPicPr>
              <a:picLocks noChangeAspect="1"/>
            </p:cNvPicPr>
            <p:nvPr/>
          </p:nvPicPr>
          <p:blipFill>
            <a:blip r:embed="rId4"/>
            <a:stretch>
              <a:fillRect/>
            </a:stretch>
          </p:blipFill>
          <p:spPr>
            <a:xfrm>
              <a:off x="1182413" y="788189"/>
              <a:ext cx="1048300" cy="1195311"/>
            </a:xfrm>
            <a:prstGeom prst="rect">
              <a:avLst/>
            </a:prstGeom>
          </p:spPr>
        </p:pic>
      </p:grpSp>
      <p:pic>
        <p:nvPicPr>
          <p:cNvPr id="22" name="Picture 21">
            <a:extLst>
              <a:ext uri="{FF2B5EF4-FFF2-40B4-BE49-F238E27FC236}">
                <a16:creationId xmlns:a16="http://schemas.microsoft.com/office/drawing/2014/main" id="{B1E77602-B408-9654-83B1-27F451466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23" name="Picture 22">
            <a:extLst>
              <a:ext uri="{FF2B5EF4-FFF2-40B4-BE49-F238E27FC236}">
                <a16:creationId xmlns:a16="http://schemas.microsoft.com/office/drawing/2014/main" id="{F523B073-1BDE-2974-F4E8-BD536B26BB21}"/>
              </a:ext>
            </a:extLst>
          </p:cNvPr>
          <p:cNvPicPr>
            <a:picLocks noChangeAspect="1"/>
          </p:cNvPicPr>
          <p:nvPr/>
        </p:nvPicPr>
        <p:blipFill>
          <a:blip r:embed="rId6"/>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5933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1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69013" y="2058141"/>
            <a:ext cx="11285415" cy="3480812"/>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53204" y="2200468"/>
            <a:ext cx="10873804" cy="2800767"/>
          </a:xfrm>
          <a:prstGeom prst="rect">
            <a:avLst/>
          </a:prstGeom>
          <a:noFill/>
        </p:spPr>
        <p:txBody>
          <a:bodyPr wrap="square" rtlCol="0">
            <a:spAutoFit/>
          </a:bodyPr>
          <a:lstStyle/>
          <a:p>
            <a:pPr algn="just" defTabSz="1219170"/>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295459" y="1436534"/>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B76FE7-0772-F8CA-5FD5-4E918FC0BB24}"/>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79523" y="1932017"/>
            <a:ext cx="11285415" cy="4195514"/>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80118" y="2263530"/>
            <a:ext cx="10975853" cy="3785652"/>
          </a:xfrm>
          <a:prstGeom prst="rect">
            <a:avLst/>
          </a:prstGeom>
          <a:noFill/>
        </p:spPr>
        <p:txBody>
          <a:bodyPr wrap="square" rtlCol="0">
            <a:spAutoFit/>
          </a:bodyPr>
          <a:lstStyle/>
          <a:p>
            <a:pPr algn="just" defTabSz="1219170">
              <a:defRPr/>
            </a:pP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p:txBody>
      </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380792" y="1259353"/>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7CD00F-F2A1-82DF-CD70-D340B7A56F53}"/>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64718" y="1396351"/>
            <a:ext cx="11379199" cy="524789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1815815"/>
            <a:ext cx="10825609" cy="4524315"/>
          </a:xfrm>
          <a:prstGeom prst="rect">
            <a:avLst/>
          </a:prstGeom>
          <a:noFill/>
        </p:spPr>
        <p:txBody>
          <a:bodyPr wrap="square" rtlCol="0">
            <a:spAutoFit/>
          </a:bodyPr>
          <a:lstStyle/>
          <a:p>
            <a:pPr algn="just" defTabSz="1219170">
              <a:defRPr/>
            </a:pP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16" name="Picture 2" descr="Number png images | PNGWing">
            <a:extLst>
              <a:ext uri="{FF2B5EF4-FFF2-40B4-BE49-F238E27FC236}">
                <a16:creationId xmlns:a16="http://schemas.microsoft.com/office/drawing/2014/main" id="{2184BBFE-7A1A-430B-A929-6CBFAD5DA1D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484" b="22123" l="41087" r="55543">
                        <a14:foregroundMark x1="51522" y1="21973" x2="48261" y2="22123"/>
                        <a14:foregroundMark x1="50326" y1="4484" x2="48261" y2="4484"/>
                        <a14:foregroundMark x1="49674" y1="7175" x2="47826" y2="7175"/>
                        <a14:foregroundMark x1="49783" y1="5680" x2="48043" y2="5680"/>
                        <a14:foregroundMark x1="50000" y1="4783" x2="49022" y2="4783"/>
                        <a14:foregroundMark x1="49022" y1="5082" x2="47826" y2="5381"/>
                      </a14:backgroundRemoval>
                    </a14:imgEffect>
                  </a14:imgLayer>
                </a14:imgProps>
              </a:ext>
              <a:ext uri="{28A0092B-C50C-407E-A947-70E740481C1C}">
                <a14:useLocalDpi xmlns:a14="http://schemas.microsoft.com/office/drawing/2010/main" val="0"/>
              </a:ext>
            </a:extLst>
          </a:blip>
          <a:srcRect l="39277" t="2734" r="42487" b="76144"/>
          <a:stretch/>
        </p:blipFill>
        <p:spPr bwMode="auto">
          <a:xfrm>
            <a:off x="421008" y="1251920"/>
            <a:ext cx="849440" cy="715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6"/>
          <a:stretch>
            <a:fillRect/>
          </a:stretch>
        </p:blipFill>
        <p:spPr>
          <a:xfrm>
            <a:off x="2265548" y="0"/>
            <a:ext cx="8711939" cy="2158171"/>
          </a:xfrm>
          <a:prstGeom prst="rect">
            <a:avLst/>
          </a:prstGeom>
        </p:spPr>
      </p:pic>
    </p:spTree>
    <p:extLst>
      <p:ext uri="{BB962C8B-B14F-4D97-AF65-F5344CB8AC3E}">
        <p14:creationId xmlns:p14="http://schemas.microsoft.com/office/powerpoint/2010/main" val="373364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75228" y="1690640"/>
            <a:ext cx="11379199" cy="4342297"/>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2141635"/>
            <a:ext cx="10825609" cy="3416320"/>
          </a:xfrm>
          <a:prstGeom prst="rect">
            <a:avLst/>
          </a:prstGeom>
          <a:noFill/>
        </p:spPr>
        <p:txBody>
          <a:bodyPr wrap="square" rtlCol="0">
            <a:spAutoFit/>
          </a:bodyPr>
          <a:lstStyle/>
          <a:p>
            <a:pPr lvl="0" algn="just" defTabSz="1219170">
              <a:defRPr/>
            </a:pP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4"/>
          <a:stretch>
            <a:fillRect/>
          </a:stretch>
        </p:blipFill>
        <p:spPr>
          <a:xfrm>
            <a:off x="2202486" y="105103"/>
            <a:ext cx="8711939" cy="2158171"/>
          </a:xfrm>
          <a:prstGeom prst="rect">
            <a:avLst/>
          </a:prstGeom>
        </p:spPr>
      </p:pic>
      <p:pic>
        <p:nvPicPr>
          <p:cNvPr id="1026" name="Picture 2" descr="Số 4 liệu có phải con số mang Phong Thủy xấu? - Đá Thạch Anh Kim Tự Tháp">
            <a:extLst>
              <a:ext uri="{FF2B5EF4-FFF2-40B4-BE49-F238E27FC236}">
                <a16:creationId xmlns:a16="http://schemas.microsoft.com/office/drawing/2014/main" id="{345526BC-C3A6-75DE-5A9E-26D676F289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6618" y="1485079"/>
            <a:ext cx="1068934" cy="106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280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1444076" y="570169"/>
            <a:ext cx="3869005" cy="3577784"/>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3182718" y="1547748"/>
              <a:ext cx="2540833" cy="705149"/>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6664117" y="3211924"/>
            <a:ext cx="3519977" cy="3577783"/>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182718" y="1547748"/>
              <a:ext cx="2540833" cy="705149"/>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6628306" y="1290784"/>
            <a:ext cx="3702277" cy="3577784"/>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907941" y="1547748"/>
              <a:ext cx="2677654" cy="705149"/>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2538078" y="4700829"/>
            <a:ext cx="1815487" cy="1815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1731314" y="2359060"/>
            <a:ext cx="3737220" cy="3577784"/>
            <a:chOff x="2493298" y="475130"/>
            <a:chExt cx="3092297"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669624" y="1547748"/>
              <a:ext cx="2915971" cy="705149"/>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9"/>
          <a:stretch>
            <a:fillRect/>
          </a:stretch>
        </p:blipFill>
        <p:spPr>
          <a:xfrm>
            <a:off x="2512606" y="252065"/>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prstClr val="black"/>
                </a:solidFill>
                <a:latin typeface="Cambria" panose="02040503050406030204" pitchFamily="18" charset="0"/>
                <a:ea typeface="Cambria" panose="02040503050406030204" pitchFamily="18" charset="0"/>
              </a:rPr>
              <a:t>,</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6"/>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809297" y="370639"/>
            <a:ext cx="7032597" cy="2505424"/>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srgbClr val="002060"/>
                </a:solidFill>
                <a:latin typeface="Cambria" panose="02040503050406030204" pitchFamily="18" charset="0"/>
                <a:ea typeface="Cambria" panose="02040503050406030204" pitchFamily="18" charset="0"/>
              </a:rPr>
              <a:t>Trong </a:t>
            </a:r>
            <a:r>
              <a:rPr lang="en-US" sz="4800" b="1" dirty="0" err="1">
                <a:solidFill>
                  <a:srgbClr val="002060"/>
                </a:solidFill>
                <a:latin typeface="Cambria" panose="02040503050406030204" pitchFamily="18" charset="0"/>
                <a:ea typeface="Cambria" panose="02040503050406030204" pitchFamily="18" charset="0"/>
              </a:rPr>
              <a:t>bài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p>
          <a:p>
            <a:pPr algn="ctr" defTabSz="1219170">
              <a:defRPr/>
            </a:pPr>
            <a:r>
              <a:rPr lang="en-US" sz="4800" b="1" i="1" dirty="0" err="1">
                <a:solidFill>
                  <a:srgbClr val="FF0000"/>
                </a:solidFill>
                <a:latin typeface="Cambria" panose="02040503050406030204" pitchFamily="18" charset="0"/>
                <a:ea typeface="Cambria" panose="02040503050406030204" pitchFamily="18" charset="0"/>
              </a:rPr>
              <a:t>Bến</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sông</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tuổi</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thơ</a:t>
            </a:r>
            <a:r>
              <a:rPr lang="en-US" sz="4800" b="1" i="1" dirty="0">
                <a:solidFill>
                  <a:srgbClr val="FF000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có</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từ</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em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chưa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hiểu</a:t>
            </a:r>
            <a:r>
              <a:rPr lang="en-US" sz="4800" b="1" dirty="0">
                <a:solidFill>
                  <a:srgbClr val="002060"/>
                </a:solidFill>
                <a:latin typeface="Cambria" panose="02040503050406030204" pitchFamily="18" charset="0"/>
                <a:ea typeface="Cambria" panose="02040503050406030204" pitchFamily="18" charset="0"/>
              </a:rPr>
              <a:t>?</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454450" y="1657871"/>
            <a:ext cx="4367135" cy="573056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437634"/>
            <a:ext cx="8616901" cy="5204904"/>
          </a:xfrm>
          <a:custGeom>
            <a:avLst/>
            <a:gdLst>
              <a:gd name="connsiteX0" fmla="*/ 62612 w 8616901"/>
              <a:gd name="connsiteY0" fmla="*/ 901259 h 4971476"/>
              <a:gd name="connsiteX1" fmla="*/ 776061 w 8616901"/>
              <a:gd name="connsiteY1" fmla="*/ 178511 h 4971476"/>
              <a:gd name="connsiteX2" fmla="*/ 3409858 w 8616901"/>
              <a:gd name="connsiteY2" fmla="*/ 29216 h 4971476"/>
              <a:gd name="connsiteX3" fmla="*/ 6057808 w 8616901"/>
              <a:gd name="connsiteY3" fmla="*/ 10166 h 4971476"/>
              <a:gd name="connsiteX4" fmla="*/ 7890773 w 8616901"/>
              <a:gd name="connsiteY4" fmla="*/ 178511 h 4971476"/>
              <a:gd name="connsiteX5" fmla="*/ 8604222 w 8616901"/>
              <a:gd name="connsiteY5" fmla="*/ 901259 h 4971476"/>
              <a:gd name="connsiteX6" fmla="*/ 8604222 w 8616901"/>
              <a:gd name="connsiteY6" fmla="*/ 4242491 h 4971476"/>
              <a:gd name="connsiteX7" fmla="*/ 7890773 w 8616901"/>
              <a:gd name="connsiteY7" fmla="*/ 4965239 h 4971476"/>
              <a:gd name="connsiteX8" fmla="*/ 776061 w 8616901"/>
              <a:gd name="connsiteY8" fmla="*/ 4965239 h 4971476"/>
              <a:gd name="connsiteX9" fmla="*/ 62612 w 8616901"/>
              <a:gd name="connsiteY9" fmla="*/ 4242491 h 4971476"/>
              <a:gd name="connsiteX10" fmla="*/ 62612 w 8616901"/>
              <a:gd name="connsiteY10" fmla="*/ 901259 h 4971476"/>
              <a:gd name="connsiteX0" fmla="*/ 62612 w 8616901"/>
              <a:gd name="connsiteY0" fmla="*/ 901259 h 4971476"/>
              <a:gd name="connsiteX1" fmla="*/ 776061 w 8616901"/>
              <a:gd name="connsiteY1" fmla="*/ 178511 h 4971476"/>
              <a:gd name="connsiteX2" fmla="*/ 4184560 w 8616901"/>
              <a:gd name="connsiteY2" fmla="*/ 41917 h 4971476"/>
              <a:gd name="connsiteX3" fmla="*/ 7890773 w 8616901"/>
              <a:gd name="connsiteY3" fmla="*/ 178511 h 4971476"/>
              <a:gd name="connsiteX4" fmla="*/ 8604222 w 8616901"/>
              <a:gd name="connsiteY4" fmla="*/ 901259 h 4971476"/>
              <a:gd name="connsiteX5" fmla="*/ 8604222 w 8616901"/>
              <a:gd name="connsiteY5" fmla="*/ 4242491 h 4971476"/>
              <a:gd name="connsiteX6" fmla="*/ 7890773 w 8616901"/>
              <a:gd name="connsiteY6" fmla="*/ 4965239 h 4971476"/>
              <a:gd name="connsiteX7" fmla="*/ 776061 w 8616901"/>
              <a:gd name="connsiteY7" fmla="*/ 4965239 h 4971476"/>
              <a:gd name="connsiteX8" fmla="*/ 62612 w 8616901"/>
              <a:gd name="connsiteY8" fmla="*/ 4242491 h 4971476"/>
              <a:gd name="connsiteX9" fmla="*/ 62612 w 8616901"/>
              <a:gd name="connsiteY9" fmla="*/ 901259 h 4971476"/>
              <a:gd name="connsiteX0" fmla="*/ 62612 w 8616901"/>
              <a:gd name="connsiteY0" fmla="*/ 901259 h 4971476"/>
              <a:gd name="connsiteX1" fmla="*/ 776061 w 8616901"/>
              <a:gd name="connsiteY1" fmla="*/ 178511 h 4971476"/>
              <a:gd name="connsiteX2" fmla="*/ 3409858 w 8616901"/>
              <a:gd name="connsiteY2" fmla="*/ 29216 h 4971476"/>
              <a:gd name="connsiteX3" fmla="*/ 6057808 w 8616901"/>
              <a:gd name="connsiteY3" fmla="*/ 10166 h 4971476"/>
              <a:gd name="connsiteX4" fmla="*/ 7890773 w 8616901"/>
              <a:gd name="connsiteY4" fmla="*/ 178511 h 4971476"/>
              <a:gd name="connsiteX5" fmla="*/ 8604222 w 8616901"/>
              <a:gd name="connsiteY5" fmla="*/ 901259 h 4971476"/>
              <a:gd name="connsiteX6" fmla="*/ 8604222 w 8616901"/>
              <a:gd name="connsiteY6" fmla="*/ 4242491 h 4971476"/>
              <a:gd name="connsiteX7" fmla="*/ 7890773 w 8616901"/>
              <a:gd name="connsiteY7" fmla="*/ 4965239 h 4971476"/>
              <a:gd name="connsiteX8" fmla="*/ 776061 w 8616901"/>
              <a:gd name="connsiteY8" fmla="*/ 4965239 h 4971476"/>
              <a:gd name="connsiteX9" fmla="*/ 62612 w 8616901"/>
              <a:gd name="connsiteY9" fmla="*/ 4242491 h 4971476"/>
              <a:gd name="connsiteX10" fmla="*/ 62612 w 8616901"/>
              <a:gd name="connsiteY10" fmla="*/ 901259 h 497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4971476" fill="none" extrusionOk="0">
                <a:moveTo>
                  <a:pt x="62612" y="901259"/>
                </a:moveTo>
                <a:cubicBezTo>
                  <a:pt x="84000" y="665154"/>
                  <a:pt x="430391" y="274542"/>
                  <a:pt x="776061" y="178511"/>
                </a:cubicBezTo>
                <a:cubicBezTo>
                  <a:pt x="1291620" y="168908"/>
                  <a:pt x="2047525" y="63588"/>
                  <a:pt x="3409858" y="29216"/>
                </a:cubicBezTo>
                <a:cubicBezTo>
                  <a:pt x="4368242" y="126666"/>
                  <a:pt x="5126278" y="-125327"/>
                  <a:pt x="6057808" y="10166"/>
                </a:cubicBezTo>
                <a:cubicBezTo>
                  <a:pt x="6864161" y="96752"/>
                  <a:pt x="7472635" y="119557"/>
                  <a:pt x="7890773" y="178511"/>
                </a:cubicBezTo>
                <a:cubicBezTo>
                  <a:pt x="8182211" y="218974"/>
                  <a:pt x="8623933" y="492474"/>
                  <a:pt x="8604222" y="901259"/>
                </a:cubicBezTo>
                <a:cubicBezTo>
                  <a:pt x="8522484" y="1623585"/>
                  <a:pt x="8561029" y="3596817"/>
                  <a:pt x="8604222" y="4242491"/>
                </a:cubicBezTo>
                <a:cubicBezTo>
                  <a:pt x="8618168" y="4828034"/>
                  <a:pt x="8228717" y="4984024"/>
                  <a:pt x="7890773" y="4965239"/>
                </a:cubicBezTo>
                <a:cubicBezTo>
                  <a:pt x="7246524" y="4846367"/>
                  <a:pt x="2386198" y="5164749"/>
                  <a:pt x="776061" y="4965239"/>
                </a:cubicBezTo>
                <a:cubicBezTo>
                  <a:pt x="322306" y="4966379"/>
                  <a:pt x="12609" y="4605340"/>
                  <a:pt x="62612" y="4242491"/>
                </a:cubicBezTo>
                <a:cubicBezTo>
                  <a:pt x="189311" y="2858921"/>
                  <a:pt x="-93896" y="2172158"/>
                  <a:pt x="62612" y="901259"/>
                </a:cubicBezTo>
                <a:close/>
              </a:path>
              <a:path w="8616901" h="4971476" stroke="0" extrusionOk="0">
                <a:moveTo>
                  <a:pt x="62612" y="901259"/>
                </a:moveTo>
                <a:cubicBezTo>
                  <a:pt x="16420" y="484694"/>
                  <a:pt x="416739" y="324000"/>
                  <a:pt x="776061" y="178511"/>
                </a:cubicBezTo>
                <a:cubicBezTo>
                  <a:pt x="1384485" y="337357"/>
                  <a:pt x="2657752" y="165508"/>
                  <a:pt x="4184560" y="41917"/>
                </a:cubicBezTo>
                <a:cubicBezTo>
                  <a:pt x="5408709" y="122112"/>
                  <a:pt x="7167645" y="-30216"/>
                  <a:pt x="7890773" y="178511"/>
                </a:cubicBezTo>
                <a:cubicBezTo>
                  <a:pt x="8658753" y="341870"/>
                  <a:pt x="8604796" y="460486"/>
                  <a:pt x="8604222" y="901259"/>
                </a:cubicBezTo>
                <a:cubicBezTo>
                  <a:pt x="8718792" y="1514541"/>
                  <a:pt x="8569490" y="3104603"/>
                  <a:pt x="8604222" y="4242491"/>
                </a:cubicBezTo>
                <a:cubicBezTo>
                  <a:pt x="8698131" y="4590557"/>
                  <a:pt x="8325679" y="5022649"/>
                  <a:pt x="7890773" y="4965239"/>
                </a:cubicBezTo>
                <a:cubicBezTo>
                  <a:pt x="6820991" y="5224053"/>
                  <a:pt x="3716511" y="4637171"/>
                  <a:pt x="776061" y="4965239"/>
                </a:cubicBezTo>
                <a:cubicBezTo>
                  <a:pt x="318576" y="5000420"/>
                  <a:pt x="63477" y="4682685"/>
                  <a:pt x="62612" y="4242491"/>
                </a:cubicBezTo>
                <a:cubicBezTo>
                  <a:pt x="17289" y="3328122"/>
                  <a:pt x="348414" y="1799453"/>
                  <a:pt x="62612" y="901259"/>
                </a:cubicBezTo>
                <a:close/>
              </a:path>
              <a:path w="8616901" h="4971476" fill="none" stroke="0" extrusionOk="0">
                <a:moveTo>
                  <a:pt x="62612" y="901259"/>
                </a:moveTo>
                <a:cubicBezTo>
                  <a:pt x="81361" y="573180"/>
                  <a:pt x="368615" y="227227"/>
                  <a:pt x="776061" y="178511"/>
                </a:cubicBezTo>
                <a:cubicBezTo>
                  <a:pt x="1318214" y="178571"/>
                  <a:pt x="2233807" y="-89265"/>
                  <a:pt x="3409858" y="29216"/>
                </a:cubicBezTo>
                <a:cubicBezTo>
                  <a:pt x="4398775" y="23677"/>
                  <a:pt x="5301807" y="-107662"/>
                  <a:pt x="6057808" y="10166"/>
                </a:cubicBezTo>
                <a:cubicBezTo>
                  <a:pt x="6860470" y="39715"/>
                  <a:pt x="7436053" y="14972"/>
                  <a:pt x="7890773" y="178511"/>
                </a:cubicBezTo>
                <a:cubicBezTo>
                  <a:pt x="8314352" y="191919"/>
                  <a:pt x="8617049" y="514761"/>
                  <a:pt x="8604222" y="901259"/>
                </a:cubicBezTo>
                <a:cubicBezTo>
                  <a:pt x="8525414" y="1424521"/>
                  <a:pt x="8541999" y="3383900"/>
                  <a:pt x="8604222" y="4242491"/>
                </a:cubicBezTo>
                <a:cubicBezTo>
                  <a:pt x="8664296" y="4720947"/>
                  <a:pt x="8256664" y="4866278"/>
                  <a:pt x="7890773" y="4965239"/>
                </a:cubicBezTo>
                <a:cubicBezTo>
                  <a:pt x="7076523" y="4891493"/>
                  <a:pt x="2315032" y="4945939"/>
                  <a:pt x="776061" y="4965239"/>
                </a:cubicBezTo>
                <a:cubicBezTo>
                  <a:pt x="266749" y="5007030"/>
                  <a:pt x="60470" y="4678989"/>
                  <a:pt x="62612" y="4242491"/>
                </a:cubicBezTo>
                <a:cubicBezTo>
                  <a:pt x="-59995" y="2910024"/>
                  <a:pt x="60747" y="2027258"/>
                  <a:pt x="62612" y="901259"/>
                </a:cubicBezTo>
                <a:close/>
              </a:path>
              <a:path w="8616901" h="4971476" fill="none" stroke="0" extrusionOk="0">
                <a:moveTo>
                  <a:pt x="62612" y="901259"/>
                </a:moveTo>
                <a:cubicBezTo>
                  <a:pt x="122058" y="630361"/>
                  <a:pt x="406993" y="275990"/>
                  <a:pt x="776061" y="178511"/>
                </a:cubicBezTo>
                <a:cubicBezTo>
                  <a:pt x="1312570" y="207593"/>
                  <a:pt x="2100993" y="54923"/>
                  <a:pt x="3409858" y="29216"/>
                </a:cubicBezTo>
                <a:cubicBezTo>
                  <a:pt x="4460467" y="30727"/>
                  <a:pt x="5273864" y="-208859"/>
                  <a:pt x="6057808" y="10166"/>
                </a:cubicBezTo>
                <a:cubicBezTo>
                  <a:pt x="6898848" y="13142"/>
                  <a:pt x="7459723" y="53930"/>
                  <a:pt x="7890773" y="178511"/>
                </a:cubicBezTo>
                <a:cubicBezTo>
                  <a:pt x="8273182" y="217732"/>
                  <a:pt x="8588738" y="557151"/>
                  <a:pt x="8604222" y="901259"/>
                </a:cubicBezTo>
                <a:cubicBezTo>
                  <a:pt x="8445266" y="1604985"/>
                  <a:pt x="8602229" y="3506643"/>
                  <a:pt x="8604222" y="4242491"/>
                </a:cubicBezTo>
                <a:cubicBezTo>
                  <a:pt x="8605346" y="4791108"/>
                  <a:pt x="8253356" y="4952492"/>
                  <a:pt x="7890773" y="4965239"/>
                </a:cubicBezTo>
                <a:cubicBezTo>
                  <a:pt x="7086461" y="4885581"/>
                  <a:pt x="2420057" y="5167113"/>
                  <a:pt x="776061" y="4965239"/>
                </a:cubicBezTo>
                <a:cubicBezTo>
                  <a:pt x="328007" y="5002827"/>
                  <a:pt x="31625" y="4617735"/>
                  <a:pt x="62612" y="4242491"/>
                </a:cubicBezTo>
                <a:cubicBezTo>
                  <a:pt x="78827" y="2987286"/>
                  <a:pt x="15373" y="2075340"/>
                  <a:pt x="62612" y="901259"/>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0889" y="739093"/>
                          <a:pt x="433966" y="292151"/>
                          <a:pt x="776061" y="186892"/>
                        </a:cubicBezTo>
                        <a:cubicBezTo>
                          <a:pt x="1249736" y="269068"/>
                          <a:pt x="1967303" y="82192"/>
                          <a:pt x="3409858" y="30587"/>
                        </a:cubicBezTo>
                        <a:cubicBezTo>
                          <a:pt x="4379414" y="144302"/>
                          <a:pt x="5030263" y="-188709"/>
                          <a:pt x="6057808" y="10643"/>
                        </a:cubicBezTo>
                        <a:cubicBezTo>
                          <a:pt x="6881853" y="119630"/>
                          <a:pt x="7506495" y="195516"/>
                          <a:pt x="7890773" y="186892"/>
                        </a:cubicBezTo>
                        <a:cubicBezTo>
                          <a:pt x="8101935" y="250648"/>
                          <a:pt x="8624183" y="497268"/>
                          <a:pt x="8604222" y="943576"/>
                        </a:cubicBezTo>
                        <a:cubicBezTo>
                          <a:pt x="8523707" y="1766442"/>
                          <a:pt x="8571443" y="3847587"/>
                          <a:pt x="8604222" y="4441690"/>
                        </a:cubicBezTo>
                        <a:cubicBezTo>
                          <a:pt x="8615154" y="5069884"/>
                          <a:pt x="8194215" y="5249505"/>
                          <a:pt x="7890773" y="5198374"/>
                        </a:cubicBezTo>
                        <a:cubicBezTo>
                          <a:pt x="7487044" y="5093993"/>
                          <a:pt x="2459817" y="5466232"/>
                          <a:pt x="776061" y="5198374"/>
                        </a:cubicBezTo>
                        <a:cubicBezTo>
                          <a:pt x="267262" y="5189000"/>
                          <a:pt x="-32031" y="4850595"/>
                          <a:pt x="62612" y="4441690"/>
                        </a:cubicBezTo>
                        <a:cubicBezTo>
                          <a:pt x="266814" y="2931420"/>
                          <a:pt x="-154244" y="2354345"/>
                          <a:pt x="62612" y="943576"/>
                        </a:cubicBezTo>
                        <a:close/>
                      </a:path>
                      <a:path w="8616901" h="5204904" stroke="0" extrusionOk="0">
                        <a:moveTo>
                          <a:pt x="62612" y="943576"/>
                        </a:moveTo>
                        <a:cubicBezTo>
                          <a:pt x="4739" y="502924"/>
                          <a:pt x="433150" y="391010"/>
                          <a:pt x="776061" y="186892"/>
                        </a:cubicBezTo>
                        <a:cubicBezTo>
                          <a:pt x="1378912" y="391723"/>
                          <a:pt x="2553750" y="210971"/>
                          <a:pt x="4184560" y="43885"/>
                        </a:cubicBezTo>
                        <a:cubicBezTo>
                          <a:pt x="5414874" y="140731"/>
                          <a:pt x="7194947" y="-164288"/>
                          <a:pt x="7890773" y="186892"/>
                        </a:cubicBezTo>
                        <a:cubicBezTo>
                          <a:pt x="8666698" y="363021"/>
                          <a:pt x="8600229" y="488796"/>
                          <a:pt x="8604222" y="943576"/>
                        </a:cubicBezTo>
                        <a:cubicBezTo>
                          <a:pt x="8832975" y="1755892"/>
                          <a:pt x="8679498" y="3109144"/>
                          <a:pt x="8604222" y="4441690"/>
                        </a:cubicBezTo>
                        <a:cubicBezTo>
                          <a:pt x="8710805" y="4762844"/>
                          <a:pt x="8368968" y="5257716"/>
                          <a:pt x="7890773" y="5198374"/>
                        </a:cubicBezTo>
                        <a:cubicBezTo>
                          <a:pt x="6900722" y="5559673"/>
                          <a:pt x="3297560" y="4643630"/>
                          <a:pt x="776061" y="5198374"/>
                        </a:cubicBezTo>
                        <a:cubicBezTo>
                          <a:pt x="260882" y="5205540"/>
                          <a:pt x="66306" y="4910616"/>
                          <a:pt x="62612" y="4441690"/>
                        </a:cubicBezTo>
                        <a:cubicBezTo>
                          <a:pt x="140823" y="3340505"/>
                          <a:pt x="401594" y="1896295"/>
                          <a:pt x="62612" y="943576"/>
                        </a:cubicBezTo>
                        <a:close/>
                      </a:path>
                      <a:path w="8616901" h="5204904" fill="none" stroke="0" extrusionOk="0">
                        <a:moveTo>
                          <a:pt x="62612" y="943576"/>
                        </a:moveTo>
                        <a:cubicBezTo>
                          <a:pt x="43549" y="601002"/>
                          <a:pt x="353452" y="168847"/>
                          <a:pt x="776061" y="186892"/>
                        </a:cubicBezTo>
                        <a:cubicBezTo>
                          <a:pt x="1247121" y="232488"/>
                          <a:pt x="2208701" y="-166291"/>
                          <a:pt x="3409858" y="30587"/>
                        </a:cubicBezTo>
                        <a:cubicBezTo>
                          <a:pt x="4527508" y="38757"/>
                          <a:pt x="5197389" y="-27872"/>
                          <a:pt x="6057808" y="10643"/>
                        </a:cubicBezTo>
                        <a:cubicBezTo>
                          <a:pt x="6873812" y="137470"/>
                          <a:pt x="7451196" y="74793"/>
                          <a:pt x="7890773" y="186892"/>
                        </a:cubicBezTo>
                        <a:cubicBezTo>
                          <a:pt x="8277087" y="186361"/>
                          <a:pt x="8610733" y="493471"/>
                          <a:pt x="8604222" y="943576"/>
                        </a:cubicBezTo>
                        <a:cubicBezTo>
                          <a:pt x="8587053" y="1336244"/>
                          <a:pt x="8461520" y="3613444"/>
                          <a:pt x="8604222" y="4441690"/>
                        </a:cubicBezTo>
                        <a:cubicBezTo>
                          <a:pt x="8721437" y="4986699"/>
                          <a:pt x="8297547" y="5062712"/>
                          <a:pt x="7890773" y="5198374"/>
                        </a:cubicBezTo>
                        <a:cubicBezTo>
                          <a:pt x="7300050" y="5135380"/>
                          <a:pt x="2325620" y="5114016"/>
                          <a:pt x="776061" y="5198374"/>
                        </a:cubicBezTo>
                        <a:cubicBezTo>
                          <a:pt x="213705" y="5237074"/>
                          <a:pt x="52302" y="4968196"/>
                          <a:pt x="62612" y="4441690"/>
                        </a:cubicBezTo>
                        <a:cubicBezTo>
                          <a:pt x="-116591" y="2964114"/>
                          <a:pt x="-26706" y="2116113"/>
                          <a:pt x="62612" y="943576"/>
                        </a:cubicBezTo>
                        <a:close/>
                      </a:path>
                      <a:path w="8616901" h="5204904" fill="none" stroke="0" extrusionOk="0">
                        <a:moveTo>
                          <a:pt x="62612" y="943576"/>
                        </a:moveTo>
                        <a:cubicBezTo>
                          <a:pt x="137918" y="647603"/>
                          <a:pt x="419445" y="298397"/>
                          <a:pt x="776061" y="186892"/>
                        </a:cubicBezTo>
                        <a:cubicBezTo>
                          <a:pt x="1377588" y="284429"/>
                          <a:pt x="1953527" y="20525"/>
                          <a:pt x="3409858" y="30587"/>
                        </a:cubicBezTo>
                        <a:cubicBezTo>
                          <a:pt x="4482286" y="27143"/>
                          <a:pt x="5255870" y="-62814"/>
                          <a:pt x="6057808" y="10643"/>
                        </a:cubicBezTo>
                        <a:cubicBezTo>
                          <a:pt x="6868169" y="7818"/>
                          <a:pt x="7397015" y="7471"/>
                          <a:pt x="7890773" y="186892"/>
                        </a:cubicBezTo>
                        <a:cubicBezTo>
                          <a:pt x="8296151" y="265989"/>
                          <a:pt x="8565607" y="567176"/>
                          <a:pt x="8604222" y="943576"/>
                        </a:cubicBezTo>
                        <a:cubicBezTo>
                          <a:pt x="8384236" y="1778838"/>
                          <a:pt x="8519198" y="3714763"/>
                          <a:pt x="8604222" y="4441690"/>
                        </a:cubicBezTo>
                        <a:cubicBezTo>
                          <a:pt x="8596344" y="5023179"/>
                          <a:pt x="8283446" y="5240774"/>
                          <a:pt x="7890773" y="5198374"/>
                        </a:cubicBezTo>
                        <a:cubicBezTo>
                          <a:pt x="7358598" y="5246429"/>
                          <a:pt x="2635128" y="5559865"/>
                          <a:pt x="776061" y="5198374"/>
                        </a:cubicBezTo>
                        <a:cubicBezTo>
                          <a:pt x="350903" y="5211778"/>
                          <a:pt x="10630" y="4881599"/>
                          <a:pt x="62612" y="4441690"/>
                        </a:cubicBezTo>
                        <a:cubicBezTo>
                          <a:pt x="-19430" y="3147513"/>
                          <a:pt x="7617" y="2202464"/>
                          <a:pt x="62612" y="943576"/>
                        </a:cubicBezTo>
                        <a:close/>
                      </a:path>
                      <a:path w="8616901" h="5204904" fill="none" stroke="0" extrusionOk="0">
                        <a:moveTo>
                          <a:pt x="62612" y="943576"/>
                        </a:moveTo>
                        <a:cubicBezTo>
                          <a:pt x="118747" y="710372"/>
                          <a:pt x="429297" y="302668"/>
                          <a:pt x="776061" y="186892"/>
                        </a:cubicBezTo>
                        <a:cubicBezTo>
                          <a:pt x="1325250" y="272244"/>
                          <a:pt x="2072549" y="64966"/>
                          <a:pt x="3409858" y="30587"/>
                        </a:cubicBezTo>
                        <a:cubicBezTo>
                          <a:pt x="4475818" y="114691"/>
                          <a:pt x="5158253" y="-271916"/>
                          <a:pt x="6057808" y="10643"/>
                        </a:cubicBezTo>
                        <a:cubicBezTo>
                          <a:pt x="6908153" y="51244"/>
                          <a:pt x="7459620" y="48763"/>
                          <a:pt x="7890773" y="186892"/>
                        </a:cubicBezTo>
                        <a:cubicBezTo>
                          <a:pt x="8262232" y="244355"/>
                          <a:pt x="8617426" y="523548"/>
                          <a:pt x="8604222" y="943576"/>
                        </a:cubicBezTo>
                        <a:cubicBezTo>
                          <a:pt x="8501336" y="1722822"/>
                          <a:pt x="8572254" y="3752450"/>
                          <a:pt x="8604222" y="4441690"/>
                        </a:cubicBezTo>
                        <a:cubicBezTo>
                          <a:pt x="8611022" y="5063300"/>
                          <a:pt x="8194891" y="5180124"/>
                          <a:pt x="7890773" y="5198374"/>
                        </a:cubicBezTo>
                        <a:cubicBezTo>
                          <a:pt x="7361582" y="5234171"/>
                          <a:pt x="2450199" y="5446620"/>
                          <a:pt x="776061" y="5198374"/>
                        </a:cubicBezTo>
                        <a:cubicBezTo>
                          <a:pt x="314596" y="5215440"/>
                          <a:pt x="19895" y="4888160"/>
                          <a:pt x="62612" y="4441690"/>
                        </a:cubicBezTo>
                        <a:cubicBezTo>
                          <a:pt x="159503" y="3029248"/>
                          <a:pt x="-80725" y="2297698"/>
                          <a:pt x="62612" y="9435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122881" y="1512420"/>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881" y="2117907"/>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06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292772"/>
            <a:ext cx="8616901" cy="5349766"/>
          </a:xfrm>
          <a:custGeom>
            <a:avLst/>
            <a:gdLst>
              <a:gd name="connsiteX0" fmla="*/ 62612 w 8616901"/>
              <a:gd name="connsiteY0" fmla="*/ 901259 h 4971476"/>
              <a:gd name="connsiteX1" fmla="*/ 776061 w 8616901"/>
              <a:gd name="connsiteY1" fmla="*/ 178511 h 4971476"/>
              <a:gd name="connsiteX2" fmla="*/ 3409858 w 8616901"/>
              <a:gd name="connsiteY2" fmla="*/ 29216 h 4971476"/>
              <a:gd name="connsiteX3" fmla="*/ 6057808 w 8616901"/>
              <a:gd name="connsiteY3" fmla="*/ 10166 h 4971476"/>
              <a:gd name="connsiteX4" fmla="*/ 7890773 w 8616901"/>
              <a:gd name="connsiteY4" fmla="*/ 178511 h 4971476"/>
              <a:gd name="connsiteX5" fmla="*/ 8604222 w 8616901"/>
              <a:gd name="connsiteY5" fmla="*/ 901259 h 4971476"/>
              <a:gd name="connsiteX6" fmla="*/ 8604222 w 8616901"/>
              <a:gd name="connsiteY6" fmla="*/ 4242491 h 4971476"/>
              <a:gd name="connsiteX7" fmla="*/ 7890773 w 8616901"/>
              <a:gd name="connsiteY7" fmla="*/ 4965239 h 4971476"/>
              <a:gd name="connsiteX8" fmla="*/ 776061 w 8616901"/>
              <a:gd name="connsiteY8" fmla="*/ 4965239 h 4971476"/>
              <a:gd name="connsiteX9" fmla="*/ 62612 w 8616901"/>
              <a:gd name="connsiteY9" fmla="*/ 4242491 h 4971476"/>
              <a:gd name="connsiteX10" fmla="*/ 62612 w 8616901"/>
              <a:gd name="connsiteY10" fmla="*/ 901259 h 4971476"/>
              <a:gd name="connsiteX0" fmla="*/ 62612 w 8616901"/>
              <a:gd name="connsiteY0" fmla="*/ 901259 h 4971476"/>
              <a:gd name="connsiteX1" fmla="*/ 776061 w 8616901"/>
              <a:gd name="connsiteY1" fmla="*/ 178511 h 4971476"/>
              <a:gd name="connsiteX2" fmla="*/ 4184560 w 8616901"/>
              <a:gd name="connsiteY2" fmla="*/ 41917 h 4971476"/>
              <a:gd name="connsiteX3" fmla="*/ 7890773 w 8616901"/>
              <a:gd name="connsiteY3" fmla="*/ 178511 h 4971476"/>
              <a:gd name="connsiteX4" fmla="*/ 8604222 w 8616901"/>
              <a:gd name="connsiteY4" fmla="*/ 901259 h 4971476"/>
              <a:gd name="connsiteX5" fmla="*/ 8604222 w 8616901"/>
              <a:gd name="connsiteY5" fmla="*/ 4242491 h 4971476"/>
              <a:gd name="connsiteX6" fmla="*/ 7890773 w 8616901"/>
              <a:gd name="connsiteY6" fmla="*/ 4965239 h 4971476"/>
              <a:gd name="connsiteX7" fmla="*/ 776061 w 8616901"/>
              <a:gd name="connsiteY7" fmla="*/ 4965239 h 4971476"/>
              <a:gd name="connsiteX8" fmla="*/ 62612 w 8616901"/>
              <a:gd name="connsiteY8" fmla="*/ 4242491 h 4971476"/>
              <a:gd name="connsiteX9" fmla="*/ 62612 w 8616901"/>
              <a:gd name="connsiteY9" fmla="*/ 901259 h 4971476"/>
              <a:gd name="connsiteX0" fmla="*/ 62612 w 8616901"/>
              <a:gd name="connsiteY0" fmla="*/ 901259 h 4971476"/>
              <a:gd name="connsiteX1" fmla="*/ 776061 w 8616901"/>
              <a:gd name="connsiteY1" fmla="*/ 178511 h 4971476"/>
              <a:gd name="connsiteX2" fmla="*/ 3409858 w 8616901"/>
              <a:gd name="connsiteY2" fmla="*/ 29216 h 4971476"/>
              <a:gd name="connsiteX3" fmla="*/ 6057808 w 8616901"/>
              <a:gd name="connsiteY3" fmla="*/ 10166 h 4971476"/>
              <a:gd name="connsiteX4" fmla="*/ 7890773 w 8616901"/>
              <a:gd name="connsiteY4" fmla="*/ 178511 h 4971476"/>
              <a:gd name="connsiteX5" fmla="*/ 8604222 w 8616901"/>
              <a:gd name="connsiteY5" fmla="*/ 901259 h 4971476"/>
              <a:gd name="connsiteX6" fmla="*/ 8604222 w 8616901"/>
              <a:gd name="connsiteY6" fmla="*/ 4242491 h 4971476"/>
              <a:gd name="connsiteX7" fmla="*/ 7890773 w 8616901"/>
              <a:gd name="connsiteY7" fmla="*/ 4965239 h 4971476"/>
              <a:gd name="connsiteX8" fmla="*/ 776061 w 8616901"/>
              <a:gd name="connsiteY8" fmla="*/ 4965239 h 4971476"/>
              <a:gd name="connsiteX9" fmla="*/ 62612 w 8616901"/>
              <a:gd name="connsiteY9" fmla="*/ 4242491 h 4971476"/>
              <a:gd name="connsiteX10" fmla="*/ 62612 w 8616901"/>
              <a:gd name="connsiteY10" fmla="*/ 901259 h 497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4971476" fill="none" extrusionOk="0">
                <a:moveTo>
                  <a:pt x="62612" y="901259"/>
                </a:moveTo>
                <a:cubicBezTo>
                  <a:pt x="84000" y="665154"/>
                  <a:pt x="430391" y="274542"/>
                  <a:pt x="776061" y="178511"/>
                </a:cubicBezTo>
                <a:cubicBezTo>
                  <a:pt x="1291620" y="168908"/>
                  <a:pt x="2047525" y="63588"/>
                  <a:pt x="3409858" y="29216"/>
                </a:cubicBezTo>
                <a:cubicBezTo>
                  <a:pt x="4368242" y="126666"/>
                  <a:pt x="5126278" y="-125327"/>
                  <a:pt x="6057808" y="10166"/>
                </a:cubicBezTo>
                <a:cubicBezTo>
                  <a:pt x="6864161" y="96752"/>
                  <a:pt x="7472635" y="119557"/>
                  <a:pt x="7890773" y="178511"/>
                </a:cubicBezTo>
                <a:cubicBezTo>
                  <a:pt x="8182211" y="218974"/>
                  <a:pt x="8623933" y="492474"/>
                  <a:pt x="8604222" y="901259"/>
                </a:cubicBezTo>
                <a:cubicBezTo>
                  <a:pt x="8522484" y="1623585"/>
                  <a:pt x="8561029" y="3596817"/>
                  <a:pt x="8604222" y="4242491"/>
                </a:cubicBezTo>
                <a:cubicBezTo>
                  <a:pt x="8618168" y="4828034"/>
                  <a:pt x="8228717" y="4984024"/>
                  <a:pt x="7890773" y="4965239"/>
                </a:cubicBezTo>
                <a:cubicBezTo>
                  <a:pt x="7246524" y="4846367"/>
                  <a:pt x="2386198" y="5164749"/>
                  <a:pt x="776061" y="4965239"/>
                </a:cubicBezTo>
                <a:cubicBezTo>
                  <a:pt x="322306" y="4966379"/>
                  <a:pt x="12609" y="4605340"/>
                  <a:pt x="62612" y="4242491"/>
                </a:cubicBezTo>
                <a:cubicBezTo>
                  <a:pt x="189311" y="2858921"/>
                  <a:pt x="-93896" y="2172158"/>
                  <a:pt x="62612" y="901259"/>
                </a:cubicBezTo>
                <a:close/>
              </a:path>
              <a:path w="8616901" h="4971476" stroke="0" extrusionOk="0">
                <a:moveTo>
                  <a:pt x="62612" y="901259"/>
                </a:moveTo>
                <a:cubicBezTo>
                  <a:pt x="16420" y="484694"/>
                  <a:pt x="416739" y="324000"/>
                  <a:pt x="776061" y="178511"/>
                </a:cubicBezTo>
                <a:cubicBezTo>
                  <a:pt x="1384485" y="337357"/>
                  <a:pt x="2657752" y="165508"/>
                  <a:pt x="4184560" y="41917"/>
                </a:cubicBezTo>
                <a:cubicBezTo>
                  <a:pt x="5408709" y="122112"/>
                  <a:pt x="7167645" y="-30216"/>
                  <a:pt x="7890773" y="178511"/>
                </a:cubicBezTo>
                <a:cubicBezTo>
                  <a:pt x="8658753" y="341870"/>
                  <a:pt x="8604796" y="460486"/>
                  <a:pt x="8604222" y="901259"/>
                </a:cubicBezTo>
                <a:cubicBezTo>
                  <a:pt x="8718792" y="1514541"/>
                  <a:pt x="8569490" y="3104603"/>
                  <a:pt x="8604222" y="4242491"/>
                </a:cubicBezTo>
                <a:cubicBezTo>
                  <a:pt x="8698131" y="4590557"/>
                  <a:pt x="8325679" y="5022649"/>
                  <a:pt x="7890773" y="4965239"/>
                </a:cubicBezTo>
                <a:cubicBezTo>
                  <a:pt x="6820991" y="5224053"/>
                  <a:pt x="3716511" y="4637171"/>
                  <a:pt x="776061" y="4965239"/>
                </a:cubicBezTo>
                <a:cubicBezTo>
                  <a:pt x="318576" y="5000420"/>
                  <a:pt x="63477" y="4682685"/>
                  <a:pt x="62612" y="4242491"/>
                </a:cubicBezTo>
                <a:cubicBezTo>
                  <a:pt x="17289" y="3328122"/>
                  <a:pt x="348414" y="1799453"/>
                  <a:pt x="62612" y="901259"/>
                </a:cubicBezTo>
                <a:close/>
              </a:path>
              <a:path w="8616901" h="4971476" fill="none" stroke="0" extrusionOk="0">
                <a:moveTo>
                  <a:pt x="62612" y="901259"/>
                </a:moveTo>
                <a:cubicBezTo>
                  <a:pt x="81361" y="573180"/>
                  <a:pt x="368615" y="227227"/>
                  <a:pt x="776061" y="178511"/>
                </a:cubicBezTo>
                <a:cubicBezTo>
                  <a:pt x="1318214" y="178571"/>
                  <a:pt x="2233807" y="-89265"/>
                  <a:pt x="3409858" y="29216"/>
                </a:cubicBezTo>
                <a:cubicBezTo>
                  <a:pt x="4398775" y="23677"/>
                  <a:pt x="5301807" y="-107662"/>
                  <a:pt x="6057808" y="10166"/>
                </a:cubicBezTo>
                <a:cubicBezTo>
                  <a:pt x="6860470" y="39715"/>
                  <a:pt x="7436053" y="14972"/>
                  <a:pt x="7890773" y="178511"/>
                </a:cubicBezTo>
                <a:cubicBezTo>
                  <a:pt x="8314352" y="191919"/>
                  <a:pt x="8617049" y="514761"/>
                  <a:pt x="8604222" y="901259"/>
                </a:cubicBezTo>
                <a:cubicBezTo>
                  <a:pt x="8525414" y="1424521"/>
                  <a:pt x="8541999" y="3383900"/>
                  <a:pt x="8604222" y="4242491"/>
                </a:cubicBezTo>
                <a:cubicBezTo>
                  <a:pt x="8664296" y="4720947"/>
                  <a:pt x="8256664" y="4866278"/>
                  <a:pt x="7890773" y="4965239"/>
                </a:cubicBezTo>
                <a:cubicBezTo>
                  <a:pt x="7076523" y="4891493"/>
                  <a:pt x="2315032" y="4945939"/>
                  <a:pt x="776061" y="4965239"/>
                </a:cubicBezTo>
                <a:cubicBezTo>
                  <a:pt x="266749" y="5007030"/>
                  <a:pt x="60470" y="4678989"/>
                  <a:pt x="62612" y="4242491"/>
                </a:cubicBezTo>
                <a:cubicBezTo>
                  <a:pt x="-59995" y="2910024"/>
                  <a:pt x="60747" y="2027258"/>
                  <a:pt x="62612" y="901259"/>
                </a:cubicBezTo>
                <a:close/>
              </a:path>
              <a:path w="8616901" h="4971476" fill="none" stroke="0" extrusionOk="0">
                <a:moveTo>
                  <a:pt x="62612" y="901259"/>
                </a:moveTo>
                <a:cubicBezTo>
                  <a:pt x="122058" y="630361"/>
                  <a:pt x="406993" y="275990"/>
                  <a:pt x="776061" y="178511"/>
                </a:cubicBezTo>
                <a:cubicBezTo>
                  <a:pt x="1312570" y="207593"/>
                  <a:pt x="2100993" y="54923"/>
                  <a:pt x="3409858" y="29216"/>
                </a:cubicBezTo>
                <a:cubicBezTo>
                  <a:pt x="4460467" y="30727"/>
                  <a:pt x="5273864" y="-208859"/>
                  <a:pt x="6057808" y="10166"/>
                </a:cubicBezTo>
                <a:cubicBezTo>
                  <a:pt x="6898848" y="13142"/>
                  <a:pt x="7459723" y="53930"/>
                  <a:pt x="7890773" y="178511"/>
                </a:cubicBezTo>
                <a:cubicBezTo>
                  <a:pt x="8273182" y="217732"/>
                  <a:pt x="8588738" y="557151"/>
                  <a:pt x="8604222" y="901259"/>
                </a:cubicBezTo>
                <a:cubicBezTo>
                  <a:pt x="8445266" y="1604985"/>
                  <a:pt x="8602229" y="3506643"/>
                  <a:pt x="8604222" y="4242491"/>
                </a:cubicBezTo>
                <a:cubicBezTo>
                  <a:pt x="8605346" y="4791108"/>
                  <a:pt x="8253356" y="4952492"/>
                  <a:pt x="7890773" y="4965239"/>
                </a:cubicBezTo>
                <a:cubicBezTo>
                  <a:pt x="7086461" y="4885581"/>
                  <a:pt x="2420057" y="5167113"/>
                  <a:pt x="776061" y="4965239"/>
                </a:cubicBezTo>
                <a:cubicBezTo>
                  <a:pt x="328007" y="5002827"/>
                  <a:pt x="31625" y="4617735"/>
                  <a:pt x="62612" y="4242491"/>
                </a:cubicBezTo>
                <a:cubicBezTo>
                  <a:pt x="78827" y="2987286"/>
                  <a:pt x="15373" y="2075340"/>
                  <a:pt x="62612" y="901259"/>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00735" y="758085"/>
                          <a:pt x="458653" y="332737"/>
                          <a:pt x="776061" y="192094"/>
                        </a:cubicBezTo>
                        <a:cubicBezTo>
                          <a:pt x="1269455" y="230568"/>
                          <a:pt x="1921597" y="92943"/>
                          <a:pt x="3409858" y="31439"/>
                        </a:cubicBezTo>
                        <a:cubicBezTo>
                          <a:pt x="4402661" y="172315"/>
                          <a:pt x="5020946" y="-197940"/>
                          <a:pt x="6057808" y="10939"/>
                        </a:cubicBezTo>
                        <a:cubicBezTo>
                          <a:pt x="6904470" y="145891"/>
                          <a:pt x="7474869" y="133296"/>
                          <a:pt x="7890773" y="192094"/>
                        </a:cubicBezTo>
                        <a:cubicBezTo>
                          <a:pt x="8137222" y="247625"/>
                          <a:pt x="8624175" y="512210"/>
                          <a:pt x="8604222" y="969837"/>
                        </a:cubicBezTo>
                        <a:cubicBezTo>
                          <a:pt x="8523842" y="1821136"/>
                          <a:pt x="8568910" y="3932479"/>
                          <a:pt x="8604222" y="4565311"/>
                        </a:cubicBezTo>
                        <a:cubicBezTo>
                          <a:pt x="8607456" y="5249287"/>
                          <a:pt x="8192066" y="5396693"/>
                          <a:pt x="7890773" y="5343054"/>
                        </a:cubicBezTo>
                        <a:cubicBezTo>
                          <a:pt x="7382208" y="5226461"/>
                          <a:pt x="2600897" y="5729754"/>
                          <a:pt x="776061" y="5343054"/>
                        </a:cubicBezTo>
                        <a:cubicBezTo>
                          <a:pt x="294353" y="5338915"/>
                          <a:pt x="-48047" y="4995199"/>
                          <a:pt x="62612" y="4565311"/>
                        </a:cubicBezTo>
                        <a:cubicBezTo>
                          <a:pt x="203509" y="3065152"/>
                          <a:pt x="-163435" y="2429853"/>
                          <a:pt x="62612" y="969837"/>
                        </a:cubicBezTo>
                        <a:close/>
                      </a:path>
                      <a:path w="8616901" h="5349766" stroke="0" extrusionOk="0">
                        <a:moveTo>
                          <a:pt x="62612" y="969837"/>
                        </a:moveTo>
                        <a:cubicBezTo>
                          <a:pt x="-6393" y="512732"/>
                          <a:pt x="427188" y="381633"/>
                          <a:pt x="776061" y="192094"/>
                        </a:cubicBezTo>
                        <a:cubicBezTo>
                          <a:pt x="1380583" y="390002"/>
                          <a:pt x="2579152" y="206587"/>
                          <a:pt x="4184560" y="45106"/>
                        </a:cubicBezTo>
                        <a:cubicBezTo>
                          <a:pt x="5431259" y="178541"/>
                          <a:pt x="7188394" y="-133328"/>
                          <a:pt x="7890773" y="192094"/>
                        </a:cubicBezTo>
                        <a:cubicBezTo>
                          <a:pt x="8676327" y="379163"/>
                          <a:pt x="8602704" y="498589"/>
                          <a:pt x="8604222" y="969837"/>
                        </a:cubicBezTo>
                        <a:cubicBezTo>
                          <a:pt x="8733057" y="1651053"/>
                          <a:pt x="8640582" y="3249569"/>
                          <a:pt x="8604222" y="4565311"/>
                        </a:cubicBezTo>
                        <a:cubicBezTo>
                          <a:pt x="8720719" y="4862772"/>
                          <a:pt x="8366696" y="5404109"/>
                          <a:pt x="7890773" y="5343054"/>
                        </a:cubicBezTo>
                        <a:cubicBezTo>
                          <a:pt x="7029443" y="5857730"/>
                          <a:pt x="3549023" y="4905561"/>
                          <a:pt x="776061" y="5343054"/>
                        </a:cubicBezTo>
                        <a:cubicBezTo>
                          <a:pt x="250091" y="5345697"/>
                          <a:pt x="70850" y="5060019"/>
                          <a:pt x="62612" y="4565311"/>
                        </a:cubicBezTo>
                        <a:cubicBezTo>
                          <a:pt x="128204" y="3452179"/>
                          <a:pt x="466229" y="1963742"/>
                          <a:pt x="62612" y="969837"/>
                        </a:cubicBezTo>
                        <a:close/>
                      </a:path>
                      <a:path w="8616901" h="5349766" fill="none" stroke="0" extrusionOk="0">
                        <a:moveTo>
                          <a:pt x="62612" y="969837"/>
                        </a:moveTo>
                        <a:cubicBezTo>
                          <a:pt x="15689" y="618375"/>
                          <a:pt x="361135" y="210456"/>
                          <a:pt x="776061" y="192094"/>
                        </a:cubicBezTo>
                        <a:cubicBezTo>
                          <a:pt x="1290597" y="209846"/>
                          <a:pt x="2194767" y="-209318"/>
                          <a:pt x="3409858" y="31439"/>
                        </a:cubicBezTo>
                        <a:cubicBezTo>
                          <a:pt x="4475249" y="33777"/>
                          <a:pt x="5186605" y="-22247"/>
                          <a:pt x="6057808" y="10939"/>
                        </a:cubicBezTo>
                        <a:cubicBezTo>
                          <a:pt x="6863539" y="64793"/>
                          <a:pt x="7444562" y="49329"/>
                          <a:pt x="7890773" y="192094"/>
                        </a:cubicBezTo>
                        <a:cubicBezTo>
                          <a:pt x="8250984" y="181748"/>
                          <a:pt x="8608189" y="490166"/>
                          <a:pt x="8604222" y="969837"/>
                        </a:cubicBezTo>
                        <a:cubicBezTo>
                          <a:pt x="8545109" y="1483337"/>
                          <a:pt x="8422366" y="3746423"/>
                          <a:pt x="8604222" y="4565311"/>
                        </a:cubicBezTo>
                        <a:cubicBezTo>
                          <a:pt x="8712435" y="5117315"/>
                          <a:pt x="8268858" y="5227003"/>
                          <a:pt x="7890773" y="5343054"/>
                        </a:cubicBezTo>
                        <a:cubicBezTo>
                          <a:pt x="7294483" y="5277557"/>
                          <a:pt x="2323742" y="5269517"/>
                          <a:pt x="776061" y="5343054"/>
                        </a:cubicBezTo>
                        <a:cubicBezTo>
                          <a:pt x="215062" y="5383101"/>
                          <a:pt x="57287" y="5062110"/>
                          <a:pt x="62612" y="4565311"/>
                        </a:cubicBezTo>
                        <a:cubicBezTo>
                          <a:pt x="-87538" y="3091281"/>
                          <a:pt x="-47215" y="2173700"/>
                          <a:pt x="62612" y="969837"/>
                        </a:cubicBezTo>
                        <a:close/>
                      </a:path>
                      <a:path w="8616901" h="5349766" fill="none" stroke="0" extrusionOk="0">
                        <a:moveTo>
                          <a:pt x="62612" y="969837"/>
                        </a:moveTo>
                        <a:cubicBezTo>
                          <a:pt x="128457" y="673341"/>
                          <a:pt x="464508" y="340633"/>
                          <a:pt x="776061" y="192094"/>
                        </a:cubicBezTo>
                        <a:cubicBezTo>
                          <a:pt x="1359297" y="271604"/>
                          <a:pt x="1977038" y="28021"/>
                          <a:pt x="3409858" y="31439"/>
                        </a:cubicBezTo>
                        <a:cubicBezTo>
                          <a:pt x="4491944" y="25815"/>
                          <a:pt x="5264871" y="-146863"/>
                          <a:pt x="6057808" y="10939"/>
                        </a:cubicBezTo>
                        <a:cubicBezTo>
                          <a:pt x="6879424" y="10381"/>
                          <a:pt x="7413205" y="21690"/>
                          <a:pt x="7890773" y="192094"/>
                        </a:cubicBezTo>
                        <a:cubicBezTo>
                          <a:pt x="8277818" y="241975"/>
                          <a:pt x="8565146" y="583089"/>
                          <a:pt x="8604222" y="969837"/>
                        </a:cubicBezTo>
                        <a:cubicBezTo>
                          <a:pt x="8369410" y="1849534"/>
                          <a:pt x="8493509" y="3830390"/>
                          <a:pt x="8604222" y="4565311"/>
                        </a:cubicBezTo>
                        <a:cubicBezTo>
                          <a:pt x="8577736" y="5177486"/>
                          <a:pt x="8275548" y="5370452"/>
                          <a:pt x="7890773" y="5343054"/>
                        </a:cubicBezTo>
                        <a:cubicBezTo>
                          <a:pt x="7291117" y="5356193"/>
                          <a:pt x="2595063" y="5682459"/>
                          <a:pt x="776061" y="5343054"/>
                        </a:cubicBezTo>
                        <a:cubicBezTo>
                          <a:pt x="379177" y="5325508"/>
                          <a:pt x="29555" y="4973747"/>
                          <a:pt x="62612" y="4565311"/>
                        </a:cubicBezTo>
                        <a:cubicBezTo>
                          <a:pt x="-98338" y="3250591"/>
                          <a:pt x="-17961" y="2360815"/>
                          <a:pt x="62612" y="969837"/>
                        </a:cubicBezTo>
                        <a:close/>
                      </a:path>
                      <a:path w="8616901" h="5349766" fill="none" stroke="0" extrusionOk="0">
                        <a:moveTo>
                          <a:pt x="62612" y="969837"/>
                        </a:moveTo>
                        <a:cubicBezTo>
                          <a:pt x="144669" y="740187"/>
                          <a:pt x="426006" y="356490"/>
                          <a:pt x="776061" y="192094"/>
                        </a:cubicBezTo>
                        <a:cubicBezTo>
                          <a:pt x="1295652" y="193198"/>
                          <a:pt x="2130024" y="63129"/>
                          <a:pt x="3409858" y="31439"/>
                        </a:cubicBezTo>
                        <a:cubicBezTo>
                          <a:pt x="4421150" y="127490"/>
                          <a:pt x="5131480" y="-157756"/>
                          <a:pt x="6057808" y="10939"/>
                        </a:cubicBezTo>
                        <a:cubicBezTo>
                          <a:pt x="6885958" y="79316"/>
                          <a:pt x="7459880" y="53778"/>
                          <a:pt x="7890773" y="192094"/>
                        </a:cubicBezTo>
                        <a:cubicBezTo>
                          <a:pt x="8258509" y="250034"/>
                          <a:pt x="8594471" y="565943"/>
                          <a:pt x="8604222" y="969837"/>
                        </a:cubicBezTo>
                        <a:cubicBezTo>
                          <a:pt x="8436552" y="1840605"/>
                          <a:pt x="8602255" y="3821843"/>
                          <a:pt x="8604222" y="4565311"/>
                        </a:cubicBezTo>
                        <a:cubicBezTo>
                          <a:pt x="8615017" y="5199190"/>
                          <a:pt x="8190962" y="5320946"/>
                          <a:pt x="7890773" y="5343054"/>
                        </a:cubicBezTo>
                        <a:cubicBezTo>
                          <a:pt x="7274817" y="5254543"/>
                          <a:pt x="2572266" y="5672201"/>
                          <a:pt x="776061" y="5343054"/>
                        </a:cubicBezTo>
                        <a:cubicBezTo>
                          <a:pt x="293685" y="5403205"/>
                          <a:pt x="16658" y="4992767"/>
                          <a:pt x="62612" y="4565311"/>
                        </a:cubicBezTo>
                        <a:cubicBezTo>
                          <a:pt x="180465" y="3087173"/>
                          <a:pt x="-48039" y="2419436"/>
                          <a:pt x="62612" y="9698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Sông Tuổi Thơ Tôi  Phương Thanh Sao Mai_480p">
            <a:hlinkClick r:id="" action="ppaction://media"/>
            <a:extLst>
              <a:ext uri="{FF2B5EF4-FFF2-40B4-BE49-F238E27FC236}">
                <a16:creationId xmlns:a16="http://schemas.microsoft.com/office/drawing/2014/main" id="{D9CEB140-B750-8EBB-E624-200743505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
        <p:nvSpPr>
          <p:cNvPr id="3" name="Rectangle 2">
            <a:extLst>
              <a:ext uri="{FF2B5EF4-FFF2-40B4-BE49-F238E27FC236}">
                <a16:creationId xmlns:a16="http://schemas.microsoft.com/office/drawing/2014/main" id="{6A09BAE1-2891-3AF7-FA59-95492B3E4475}"/>
              </a:ext>
            </a:extLst>
          </p:cNvPr>
          <p:cNvSpPr/>
          <p:nvPr/>
        </p:nvSpPr>
        <p:spPr>
          <a:xfrm>
            <a:off x="-237578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54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2"/>
            <a:ext cx="5331417" cy="2062103"/>
          </a:xfrm>
          <a:prstGeom prst="rect">
            <a:avLst/>
          </a:prstGeom>
          <a:noFill/>
        </p:spPr>
        <p:txBody>
          <a:bodyPr wrap="square" rtlCol="0">
            <a:spAutoFit/>
          </a:bodyPr>
          <a:lstStyle/>
          <a:p>
            <a:pPr algn="ctr" defTabSz="1219170">
              <a:defRPr/>
            </a:pPr>
            <a:r>
              <a:rPr lang="en-US" sz="6400" b="1" dirty="0" err="1">
                <a:solidFill>
                  <a:srgbClr val="FFFF00"/>
                </a:solidFill>
                <a:latin typeface="Cambria" panose="02040503050406030204" pitchFamily="18" charset="0"/>
                <a:ea typeface="Cambria" panose="02040503050406030204" pitchFamily="18" charset="0"/>
              </a:rPr>
              <a:t>Luyện</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đọc</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trong</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nhóm</a:t>
            </a:r>
            <a:endParaRPr lang="en-US" sz="6400" b="1" dirty="0">
              <a:solidFill>
                <a:srgbClr val="FFFF0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DD4AB329-A1A3-424D-912B-512CBEE7F519}"/>
              </a:ext>
            </a:extLst>
          </p:cNvPr>
          <p:cNvGrpSpPr/>
          <p:nvPr/>
        </p:nvGrpSpPr>
        <p:grpSpPr>
          <a:xfrm>
            <a:off x="5981375" y="181089"/>
            <a:ext cx="6325252" cy="3001659"/>
            <a:chOff x="3696677" y="331989"/>
            <a:chExt cx="4743939" cy="2251244"/>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805299" y="331989"/>
              <a:ext cx="4635317" cy="2176846"/>
            </a:xfrm>
            <a:prstGeom prst="rect">
              <a:avLst/>
            </a:prstGeom>
          </p:spPr>
          <p:txBody>
            <a:bodyPr wrap="square">
              <a:spAutoFit/>
            </a:bodyPr>
            <a:lstStyle/>
            <a:p>
              <a:pPr defTabSz="1219170">
                <a:lnSpc>
                  <a:spcPct val="120000"/>
                </a:lnSpc>
                <a:buClr>
                  <a:srgbClr val="000000"/>
                </a:buClr>
              </a:pPr>
              <a:r>
                <a:rPr lang="en-US" altLang="zh-CN" sz="3733"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4267"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4267" b="1">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4267"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733"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3422611" y="3460914"/>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3"/>
            <a:ext cx="5331417" cy="2062103"/>
          </a:xfrm>
          <a:prstGeom prst="rect">
            <a:avLst/>
          </a:prstGeom>
          <a:noFill/>
        </p:spPr>
        <p:txBody>
          <a:bodyPr wrap="square" rtlCol="0">
            <a:spAutoFit/>
          </a:bodyPr>
          <a:lstStyle/>
          <a:p>
            <a:pPr algn="ctr" defTabSz="1219170">
              <a:defRPr/>
            </a:pPr>
            <a:r>
              <a:rPr lang="en-US" sz="6400">
                <a:solidFill>
                  <a:srgbClr val="FFFF00"/>
                </a:solidFill>
                <a:latin typeface="Cambria" panose="02040503050406030204" pitchFamily="18" charset="0"/>
                <a:ea typeface="Cambria" panose="02040503050406030204" pitchFamily="18"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5114001" y="3117036"/>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0188" y="140355"/>
            <a:ext cx="3572915" cy="276179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28100" y="3941545"/>
            <a:ext cx="2435192" cy="1819175"/>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đọc</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679030" y="2098307"/>
            <a:ext cx="2207958" cy="1635426"/>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1BFC69AD-4514-4A70-D600-DAE84B6AE662}"/>
              </a:ext>
            </a:extLst>
          </p:cNvPr>
          <p:cNvPicPr>
            <a:picLocks noChangeAspect="1"/>
          </p:cNvPicPr>
          <p:nvPr/>
        </p:nvPicPr>
        <p:blipFill>
          <a:blip r:embed="rId3"/>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563382" y="2976327"/>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46841" y="2827281"/>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7 h 1871928"/>
                <a:gd name="connsiteX1" fmla="*/ 144457 w 6963474"/>
                <a:gd name="connsiteY1" fmla="*/ 0 h 1871928"/>
                <a:gd name="connsiteX2" fmla="*/ 633925 w 6963474"/>
                <a:gd name="connsiteY2" fmla="*/ 0 h 1871928"/>
                <a:gd name="connsiteX3" fmla="*/ 1256884 w 6963474"/>
                <a:gd name="connsiteY3" fmla="*/ 0 h 1871928"/>
                <a:gd name="connsiteX4" fmla="*/ 1746351 w 6963474"/>
                <a:gd name="connsiteY4" fmla="*/ 0 h 1871928"/>
                <a:gd name="connsiteX5" fmla="*/ 2235819 w 6963474"/>
                <a:gd name="connsiteY5" fmla="*/ 0 h 1871928"/>
                <a:gd name="connsiteX6" fmla="*/ 2925524 w 6963474"/>
                <a:gd name="connsiteY6" fmla="*/ 0 h 1871928"/>
                <a:gd name="connsiteX7" fmla="*/ 3348246 w 6963474"/>
                <a:gd name="connsiteY7" fmla="*/ 0 h 1871928"/>
                <a:gd name="connsiteX8" fmla="*/ 3904459 w 6963474"/>
                <a:gd name="connsiteY8" fmla="*/ 0 h 1871928"/>
                <a:gd name="connsiteX9" fmla="*/ 4327181 w 6963474"/>
                <a:gd name="connsiteY9" fmla="*/ 0 h 1871928"/>
                <a:gd name="connsiteX10" fmla="*/ 5016886 w 6963474"/>
                <a:gd name="connsiteY10" fmla="*/ 0 h 1871928"/>
                <a:gd name="connsiteX11" fmla="*/ 5573099 w 6963474"/>
                <a:gd name="connsiteY11" fmla="*/ 0 h 1871928"/>
                <a:gd name="connsiteX12" fmla="*/ 6262804 w 6963474"/>
                <a:gd name="connsiteY12" fmla="*/ 0 h 1871928"/>
                <a:gd name="connsiteX13" fmla="*/ 6819017 w 6963474"/>
                <a:gd name="connsiteY13" fmla="*/ 0 h 1871928"/>
                <a:gd name="connsiteX14" fmla="*/ 6963474 w 6963474"/>
                <a:gd name="connsiteY14" fmla="*/ 144457 h 1871928"/>
                <a:gd name="connsiteX15" fmla="*/ 6963474 w 6963474"/>
                <a:gd name="connsiteY15" fmla="*/ 656298 h 1871928"/>
                <a:gd name="connsiteX16" fmla="*/ 6963474 w 6963474"/>
                <a:gd name="connsiteY16" fmla="*/ 1199800 h 1871928"/>
                <a:gd name="connsiteX17" fmla="*/ 6963474 w 6963474"/>
                <a:gd name="connsiteY17" fmla="*/ 1727471 h 1871928"/>
                <a:gd name="connsiteX18" fmla="*/ 6819017 w 6963474"/>
                <a:gd name="connsiteY18" fmla="*/ 1871928 h 1871928"/>
                <a:gd name="connsiteX19" fmla="*/ 6129312 w 6963474"/>
                <a:gd name="connsiteY19" fmla="*/ 1871928 h 1871928"/>
                <a:gd name="connsiteX20" fmla="*/ 5506354 w 6963474"/>
                <a:gd name="connsiteY20" fmla="*/ 1871928 h 1871928"/>
                <a:gd name="connsiteX21" fmla="*/ 5083631 w 6963474"/>
                <a:gd name="connsiteY21" fmla="*/ 1871928 h 1871928"/>
                <a:gd name="connsiteX22" fmla="*/ 4393927 w 6963474"/>
                <a:gd name="connsiteY22" fmla="*/ 1871928 h 1871928"/>
                <a:gd name="connsiteX23" fmla="*/ 4037950 w 6963474"/>
                <a:gd name="connsiteY23" fmla="*/ 1871928 h 1871928"/>
                <a:gd name="connsiteX24" fmla="*/ 3615228 w 6963474"/>
                <a:gd name="connsiteY24" fmla="*/ 1871928 h 1871928"/>
                <a:gd name="connsiteX25" fmla="*/ 2992269 w 6963474"/>
                <a:gd name="connsiteY25" fmla="*/ 1871928 h 1871928"/>
                <a:gd name="connsiteX26" fmla="*/ 2636293 w 6963474"/>
                <a:gd name="connsiteY26" fmla="*/ 1871928 h 1871928"/>
                <a:gd name="connsiteX27" fmla="*/ 2080079 w 6963474"/>
                <a:gd name="connsiteY27" fmla="*/ 1871928 h 1871928"/>
                <a:gd name="connsiteX28" fmla="*/ 1390375 w 6963474"/>
                <a:gd name="connsiteY28" fmla="*/ 1871928 h 1871928"/>
                <a:gd name="connsiteX29" fmla="*/ 900907 w 6963474"/>
                <a:gd name="connsiteY29" fmla="*/ 1871928 h 1871928"/>
                <a:gd name="connsiteX30" fmla="*/ 144457 w 6963474"/>
                <a:gd name="connsiteY30" fmla="*/ 1871928 h 1871928"/>
                <a:gd name="connsiteX31" fmla="*/ 0 w 6963474"/>
                <a:gd name="connsiteY31" fmla="*/ 1727471 h 1871928"/>
                <a:gd name="connsiteX32" fmla="*/ 0 w 6963474"/>
                <a:gd name="connsiteY32" fmla="*/ 1199800 h 1871928"/>
                <a:gd name="connsiteX33" fmla="*/ 0 w 6963474"/>
                <a:gd name="connsiteY33" fmla="*/ 703789 h 1871928"/>
                <a:gd name="connsiteX34" fmla="*/ 0 w 6963474"/>
                <a:gd name="connsiteY34" fmla="*/ 144457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7"/>
                  </a:moveTo>
                  <a:cubicBezTo>
                    <a:pt x="21195" y="67034"/>
                    <a:pt x="61380" y="-5363"/>
                    <a:pt x="144457" y="0"/>
                  </a:cubicBezTo>
                  <a:cubicBezTo>
                    <a:pt x="342917" y="-44914"/>
                    <a:pt x="506207" y="51616"/>
                    <a:pt x="633925" y="0"/>
                  </a:cubicBezTo>
                  <a:cubicBezTo>
                    <a:pt x="761643" y="-51616"/>
                    <a:pt x="983401" y="42183"/>
                    <a:pt x="1256884" y="0"/>
                  </a:cubicBezTo>
                  <a:cubicBezTo>
                    <a:pt x="1530367" y="-42183"/>
                    <a:pt x="1592665" y="21272"/>
                    <a:pt x="1746351" y="0"/>
                  </a:cubicBezTo>
                  <a:cubicBezTo>
                    <a:pt x="1900037" y="-21272"/>
                    <a:pt x="2115649" y="38137"/>
                    <a:pt x="2235819" y="0"/>
                  </a:cubicBezTo>
                  <a:cubicBezTo>
                    <a:pt x="2355989" y="-38137"/>
                    <a:pt x="2606011" y="17849"/>
                    <a:pt x="2925524" y="0"/>
                  </a:cubicBezTo>
                  <a:cubicBezTo>
                    <a:pt x="3245037" y="-17849"/>
                    <a:pt x="3198799" y="1334"/>
                    <a:pt x="3348246" y="0"/>
                  </a:cubicBezTo>
                  <a:cubicBezTo>
                    <a:pt x="3497693" y="-1334"/>
                    <a:pt x="3785528" y="30252"/>
                    <a:pt x="3904459" y="0"/>
                  </a:cubicBezTo>
                  <a:cubicBezTo>
                    <a:pt x="4023390" y="-30252"/>
                    <a:pt x="4176061" y="24204"/>
                    <a:pt x="4327181" y="0"/>
                  </a:cubicBezTo>
                  <a:cubicBezTo>
                    <a:pt x="4478301" y="-24204"/>
                    <a:pt x="4766795" y="35331"/>
                    <a:pt x="5016886" y="0"/>
                  </a:cubicBezTo>
                  <a:cubicBezTo>
                    <a:pt x="5266977" y="-35331"/>
                    <a:pt x="5336327" y="65300"/>
                    <a:pt x="5573099" y="0"/>
                  </a:cubicBezTo>
                  <a:cubicBezTo>
                    <a:pt x="5809871" y="-65300"/>
                    <a:pt x="5946568" y="73896"/>
                    <a:pt x="6262804" y="0"/>
                  </a:cubicBezTo>
                  <a:cubicBezTo>
                    <a:pt x="6579041" y="-73896"/>
                    <a:pt x="6692205" y="804"/>
                    <a:pt x="6819017" y="0"/>
                  </a:cubicBezTo>
                  <a:cubicBezTo>
                    <a:pt x="6904565" y="7394"/>
                    <a:pt x="6974158" y="75009"/>
                    <a:pt x="6963474" y="144457"/>
                  </a:cubicBezTo>
                  <a:cubicBezTo>
                    <a:pt x="6985709" y="359982"/>
                    <a:pt x="6920653" y="411723"/>
                    <a:pt x="6963474" y="656298"/>
                  </a:cubicBezTo>
                  <a:cubicBezTo>
                    <a:pt x="7006295" y="900873"/>
                    <a:pt x="6913472" y="966761"/>
                    <a:pt x="6963474" y="1199800"/>
                  </a:cubicBezTo>
                  <a:cubicBezTo>
                    <a:pt x="7013476" y="1432839"/>
                    <a:pt x="6912193" y="1480699"/>
                    <a:pt x="6963474" y="1727471"/>
                  </a:cubicBezTo>
                  <a:cubicBezTo>
                    <a:pt x="6962218" y="1803198"/>
                    <a:pt x="6907808" y="1867029"/>
                    <a:pt x="6819017" y="1871928"/>
                  </a:cubicBezTo>
                  <a:cubicBezTo>
                    <a:pt x="6482929" y="1950330"/>
                    <a:pt x="6325390" y="1810865"/>
                    <a:pt x="6129312" y="1871928"/>
                  </a:cubicBezTo>
                  <a:cubicBezTo>
                    <a:pt x="5933234" y="1932991"/>
                    <a:pt x="5663569" y="1807115"/>
                    <a:pt x="5506354" y="1871928"/>
                  </a:cubicBezTo>
                  <a:cubicBezTo>
                    <a:pt x="5349139" y="1936741"/>
                    <a:pt x="5199874" y="1833570"/>
                    <a:pt x="5083631" y="1871928"/>
                  </a:cubicBezTo>
                  <a:cubicBezTo>
                    <a:pt x="4967388" y="1910286"/>
                    <a:pt x="4639334" y="1860691"/>
                    <a:pt x="4393927" y="1871928"/>
                  </a:cubicBezTo>
                  <a:cubicBezTo>
                    <a:pt x="4148520" y="1883165"/>
                    <a:pt x="4109358" y="1862269"/>
                    <a:pt x="4037950" y="1871928"/>
                  </a:cubicBezTo>
                  <a:cubicBezTo>
                    <a:pt x="3966542" y="1881587"/>
                    <a:pt x="3800531" y="1862557"/>
                    <a:pt x="3615228" y="1871928"/>
                  </a:cubicBezTo>
                  <a:cubicBezTo>
                    <a:pt x="3429925" y="1881299"/>
                    <a:pt x="3198521" y="1839159"/>
                    <a:pt x="2992269" y="1871928"/>
                  </a:cubicBezTo>
                  <a:cubicBezTo>
                    <a:pt x="2786017" y="1904697"/>
                    <a:pt x="2775226" y="1847708"/>
                    <a:pt x="2636293" y="1871928"/>
                  </a:cubicBezTo>
                  <a:cubicBezTo>
                    <a:pt x="2497360" y="1896148"/>
                    <a:pt x="2309735" y="1849106"/>
                    <a:pt x="2080079" y="1871928"/>
                  </a:cubicBezTo>
                  <a:cubicBezTo>
                    <a:pt x="1850423" y="1894750"/>
                    <a:pt x="1711181" y="1840673"/>
                    <a:pt x="1390375" y="1871928"/>
                  </a:cubicBezTo>
                  <a:cubicBezTo>
                    <a:pt x="1069569" y="1903183"/>
                    <a:pt x="1082778" y="1855753"/>
                    <a:pt x="900907" y="1871928"/>
                  </a:cubicBezTo>
                  <a:cubicBezTo>
                    <a:pt x="719036" y="1888103"/>
                    <a:pt x="420350" y="1826765"/>
                    <a:pt x="144457" y="1871928"/>
                  </a:cubicBezTo>
                  <a:cubicBezTo>
                    <a:pt x="45787" y="1875949"/>
                    <a:pt x="1551" y="1797077"/>
                    <a:pt x="0" y="1727471"/>
                  </a:cubicBezTo>
                  <a:cubicBezTo>
                    <a:pt x="-62720" y="1479825"/>
                    <a:pt x="60389" y="1365426"/>
                    <a:pt x="0" y="1199800"/>
                  </a:cubicBezTo>
                  <a:cubicBezTo>
                    <a:pt x="-60389" y="1034174"/>
                    <a:pt x="42102" y="884299"/>
                    <a:pt x="0" y="703789"/>
                  </a:cubicBezTo>
                  <a:cubicBezTo>
                    <a:pt x="-42102" y="523279"/>
                    <a:pt x="63021" y="361994"/>
                    <a:pt x="0" y="144457"/>
                  </a:cubicBezTo>
                  <a:close/>
                </a:path>
                <a:path w="6963474" h="1871928" stroke="0" extrusionOk="0">
                  <a:moveTo>
                    <a:pt x="0" y="144457"/>
                  </a:moveTo>
                  <a:cubicBezTo>
                    <a:pt x="-4713" y="64895"/>
                    <a:pt x="68208" y="21962"/>
                    <a:pt x="144457" y="0"/>
                  </a:cubicBezTo>
                  <a:cubicBezTo>
                    <a:pt x="296069" y="-3385"/>
                    <a:pt x="334362" y="26857"/>
                    <a:pt x="500434" y="0"/>
                  </a:cubicBezTo>
                  <a:cubicBezTo>
                    <a:pt x="666506" y="-26857"/>
                    <a:pt x="682921" y="35159"/>
                    <a:pt x="856410" y="0"/>
                  </a:cubicBezTo>
                  <a:cubicBezTo>
                    <a:pt x="1029899" y="-35159"/>
                    <a:pt x="1079012" y="20908"/>
                    <a:pt x="1212387" y="0"/>
                  </a:cubicBezTo>
                  <a:cubicBezTo>
                    <a:pt x="1345762" y="-20908"/>
                    <a:pt x="1467796" y="33946"/>
                    <a:pt x="1568363" y="0"/>
                  </a:cubicBezTo>
                  <a:cubicBezTo>
                    <a:pt x="1668930" y="-33946"/>
                    <a:pt x="1998269" y="41526"/>
                    <a:pt x="2124576" y="0"/>
                  </a:cubicBezTo>
                  <a:cubicBezTo>
                    <a:pt x="2250883" y="-41526"/>
                    <a:pt x="2566530" y="19916"/>
                    <a:pt x="2814281" y="0"/>
                  </a:cubicBezTo>
                  <a:cubicBezTo>
                    <a:pt x="3062033" y="-19916"/>
                    <a:pt x="3127338" y="51681"/>
                    <a:pt x="3303749" y="0"/>
                  </a:cubicBezTo>
                  <a:cubicBezTo>
                    <a:pt x="3480160" y="-51681"/>
                    <a:pt x="3747159" y="33837"/>
                    <a:pt x="3859962" y="0"/>
                  </a:cubicBezTo>
                  <a:cubicBezTo>
                    <a:pt x="3972765" y="-33837"/>
                    <a:pt x="4250376" y="34910"/>
                    <a:pt x="4349430" y="0"/>
                  </a:cubicBezTo>
                  <a:cubicBezTo>
                    <a:pt x="4448484" y="-34910"/>
                    <a:pt x="4603097" y="14337"/>
                    <a:pt x="4772152" y="0"/>
                  </a:cubicBezTo>
                  <a:cubicBezTo>
                    <a:pt x="4941207" y="-14337"/>
                    <a:pt x="5069364" y="25917"/>
                    <a:pt x="5194874" y="0"/>
                  </a:cubicBezTo>
                  <a:cubicBezTo>
                    <a:pt x="5320384" y="-25917"/>
                    <a:pt x="5564174" y="28202"/>
                    <a:pt x="5684342" y="0"/>
                  </a:cubicBezTo>
                  <a:cubicBezTo>
                    <a:pt x="5804510" y="-28202"/>
                    <a:pt x="6018026" y="30045"/>
                    <a:pt x="6173810" y="0"/>
                  </a:cubicBezTo>
                  <a:cubicBezTo>
                    <a:pt x="6329594" y="-30045"/>
                    <a:pt x="6549433" y="5142"/>
                    <a:pt x="6819017" y="0"/>
                  </a:cubicBezTo>
                  <a:cubicBezTo>
                    <a:pt x="6903386" y="14642"/>
                    <a:pt x="6960680" y="71035"/>
                    <a:pt x="6963474" y="144457"/>
                  </a:cubicBezTo>
                  <a:cubicBezTo>
                    <a:pt x="6985043" y="328309"/>
                    <a:pt x="6945546" y="423686"/>
                    <a:pt x="6963474" y="687958"/>
                  </a:cubicBezTo>
                  <a:cubicBezTo>
                    <a:pt x="6981402" y="952230"/>
                    <a:pt x="6913387" y="1073850"/>
                    <a:pt x="6963474" y="1199800"/>
                  </a:cubicBezTo>
                  <a:cubicBezTo>
                    <a:pt x="7013561" y="1325750"/>
                    <a:pt x="6903178" y="1522704"/>
                    <a:pt x="6963474" y="1727471"/>
                  </a:cubicBezTo>
                  <a:cubicBezTo>
                    <a:pt x="6955842" y="1825472"/>
                    <a:pt x="6896092" y="1848172"/>
                    <a:pt x="6819017" y="1871928"/>
                  </a:cubicBezTo>
                  <a:cubicBezTo>
                    <a:pt x="6682971" y="1874379"/>
                    <a:pt x="6519003" y="1815246"/>
                    <a:pt x="6262804" y="1871928"/>
                  </a:cubicBezTo>
                  <a:cubicBezTo>
                    <a:pt x="6006605" y="1928610"/>
                    <a:pt x="5947784" y="1861852"/>
                    <a:pt x="5706590" y="1871928"/>
                  </a:cubicBezTo>
                  <a:cubicBezTo>
                    <a:pt x="5465396" y="1882004"/>
                    <a:pt x="5304875" y="1838707"/>
                    <a:pt x="5083631" y="1871928"/>
                  </a:cubicBezTo>
                  <a:cubicBezTo>
                    <a:pt x="4862387" y="1905149"/>
                    <a:pt x="4805385" y="1868234"/>
                    <a:pt x="4727655" y="1871928"/>
                  </a:cubicBezTo>
                  <a:cubicBezTo>
                    <a:pt x="4649925" y="1875622"/>
                    <a:pt x="4469048" y="1866105"/>
                    <a:pt x="4304933" y="1871928"/>
                  </a:cubicBezTo>
                  <a:cubicBezTo>
                    <a:pt x="4140818" y="1877751"/>
                    <a:pt x="3946305" y="1856394"/>
                    <a:pt x="3681974" y="1871928"/>
                  </a:cubicBezTo>
                  <a:cubicBezTo>
                    <a:pt x="3417643" y="1887462"/>
                    <a:pt x="3260601" y="1835926"/>
                    <a:pt x="3059015" y="1871928"/>
                  </a:cubicBezTo>
                  <a:cubicBezTo>
                    <a:pt x="2857429" y="1907930"/>
                    <a:pt x="2787581" y="1844521"/>
                    <a:pt x="2703038" y="1871928"/>
                  </a:cubicBezTo>
                  <a:cubicBezTo>
                    <a:pt x="2618495" y="1899335"/>
                    <a:pt x="2347911" y="1855373"/>
                    <a:pt x="2213571" y="1871928"/>
                  </a:cubicBezTo>
                  <a:cubicBezTo>
                    <a:pt x="2079231" y="1888483"/>
                    <a:pt x="1915543" y="1836971"/>
                    <a:pt x="1790848" y="1871928"/>
                  </a:cubicBezTo>
                  <a:cubicBezTo>
                    <a:pt x="1666153" y="1906885"/>
                    <a:pt x="1459629" y="1868087"/>
                    <a:pt x="1301381" y="1871928"/>
                  </a:cubicBezTo>
                  <a:cubicBezTo>
                    <a:pt x="1143133" y="1875769"/>
                    <a:pt x="1048041" y="1849571"/>
                    <a:pt x="878659" y="1871928"/>
                  </a:cubicBezTo>
                  <a:cubicBezTo>
                    <a:pt x="709277" y="1894285"/>
                    <a:pt x="321039" y="1839716"/>
                    <a:pt x="144457" y="1871928"/>
                  </a:cubicBezTo>
                  <a:cubicBezTo>
                    <a:pt x="64218" y="1874546"/>
                    <a:pt x="-13157" y="1804365"/>
                    <a:pt x="0" y="1727471"/>
                  </a:cubicBezTo>
                  <a:cubicBezTo>
                    <a:pt x="-50338" y="1611707"/>
                    <a:pt x="50050" y="1396962"/>
                    <a:pt x="0" y="1215630"/>
                  </a:cubicBezTo>
                  <a:cubicBezTo>
                    <a:pt x="-50050" y="1034298"/>
                    <a:pt x="27430" y="971224"/>
                    <a:pt x="0" y="735449"/>
                  </a:cubicBezTo>
                  <a:cubicBezTo>
                    <a:pt x="-27430" y="499674"/>
                    <a:pt x="60970" y="336011"/>
                    <a:pt x="0" y="144457"/>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483246" y="1930548"/>
            <a:ext cx="8826366" cy="5094365"/>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83625" y="3315697"/>
              <a:ext cx="7439291" cy="570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E62284B-FA54-3CC2-B4FA-281A32C4A1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6088A7A-110C-EB9F-6F00-84CF08C90C5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71" y="-84570"/>
            <a:ext cx="10473836" cy="2536156"/>
          </a:xfrm>
          <a:prstGeom prst="rect">
            <a:avLst/>
          </a:prstGeom>
        </p:spPr>
      </p:pic>
      <p:sp>
        <p:nvSpPr>
          <p:cNvPr id="4" name="TextBox 3">
            <a:extLst>
              <a:ext uri="{FF2B5EF4-FFF2-40B4-BE49-F238E27FC236}">
                <a16:creationId xmlns:a16="http://schemas.microsoft.com/office/drawing/2014/main" id="{D84739C8-84A8-7E5C-DC51-FE0E53232442}"/>
              </a:ext>
            </a:extLst>
          </p:cNvPr>
          <p:cNvSpPr txBox="1"/>
          <p:nvPr/>
        </p:nvSpPr>
        <p:spPr>
          <a:xfrm>
            <a:off x="2520251" y="2893887"/>
            <a:ext cx="6981372" cy="2677656"/>
          </a:xfrm>
          <a:prstGeom prst="rect">
            <a:avLst/>
          </a:prstGeom>
          <a:noFill/>
        </p:spPr>
        <p:txBody>
          <a:bodyPr wrap="square" rtlCol="0">
            <a:spAutoFit/>
          </a:bodyPr>
          <a:lstStyle/>
          <a:p>
            <a:r>
              <a:rPr lang="en-US" sz="2800" b="1" dirty="0" err="1"/>
              <a:t>Bạn</a:t>
            </a:r>
            <a:r>
              <a:rPr lang="en-US" sz="2800" b="1" dirty="0"/>
              <a:t> </a:t>
            </a:r>
            <a:r>
              <a:rPr lang="en-US" sz="2800" b="1" dirty="0" err="1"/>
              <a:t>nhỏ</a:t>
            </a:r>
            <a:r>
              <a:rPr lang="en-US" sz="2800" b="1" dirty="0"/>
              <a:t> </a:t>
            </a:r>
            <a:r>
              <a:rPr lang="en-US" sz="2800" b="1" dirty="0" err="1"/>
              <a:t>trong</a:t>
            </a:r>
            <a:r>
              <a:rPr lang="en-US" sz="2800" b="1" dirty="0"/>
              <a:t> </a:t>
            </a:r>
            <a:r>
              <a:rPr lang="en-US" sz="2800" b="1" dirty="0" err="1"/>
              <a:t>bài</a:t>
            </a:r>
            <a:r>
              <a:rPr lang="en-US" sz="2800" b="1" dirty="0"/>
              <a:t> </a:t>
            </a:r>
            <a:r>
              <a:rPr lang="en-US" sz="2800" b="1" dirty="0" err="1"/>
              <a:t>đọc</a:t>
            </a:r>
            <a:r>
              <a:rPr lang="en-US" sz="2800" b="1" dirty="0"/>
              <a:t> </a:t>
            </a:r>
            <a:r>
              <a:rPr lang="en-US" sz="2800" b="1" dirty="0" err="1"/>
              <a:t>có</a:t>
            </a:r>
            <a:r>
              <a:rPr lang="en-US" sz="2800" b="1" dirty="0"/>
              <a:t> </a:t>
            </a:r>
            <a:r>
              <a:rPr lang="en-US" sz="2800" b="1" dirty="0" err="1"/>
              <a:t>tuổi</a:t>
            </a:r>
            <a:r>
              <a:rPr lang="en-US" sz="2800" b="1" dirty="0"/>
              <a:t> </a:t>
            </a:r>
            <a:r>
              <a:rPr lang="en-US" sz="2800" b="1" dirty="0" err="1"/>
              <a:t>thơ</a:t>
            </a:r>
            <a:r>
              <a:rPr lang="en-US" sz="2800" b="1" dirty="0"/>
              <a:t> </a:t>
            </a:r>
            <a:r>
              <a:rPr lang="en-US" sz="2800" b="1" dirty="0" err="1"/>
              <a:t>gắn</a:t>
            </a:r>
            <a:r>
              <a:rPr lang="en-US" sz="2800" b="1" dirty="0"/>
              <a:t> </a:t>
            </a:r>
            <a:r>
              <a:rPr lang="en-US" sz="2800" b="1" dirty="0" err="1"/>
              <a:t>liền</a:t>
            </a:r>
            <a:r>
              <a:rPr lang="en-US" sz="2800" b="1" dirty="0"/>
              <a:t> </a:t>
            </a:r>
            <a:r>
              <a:rPr lang="en-US" sz="2800" b="1" dirty="0" err="1"/>
              <a:t>với</a:t>
            </a:r>
            <a:r>
              <a:rPr lang="en-US" sz="2800" b="1" dirty="0"/>
              <a:t> </a:t>
            </a:r>
            <a:r>
              <a:rPr lang="en-US" sz="2800" b="1" dirty="0" err="1"/>
              <a:t>quê</a:t>
            </a:r>
            <a:r>
              <a:rPr lang="en-US" sz="2800" b="1" dirty="0"/>
              <a:t> </a:t>
            </a:r>
            <a:r>
              <a:rPr lang="en-US" sz="2800" b="1" dirty="0" err="1"/>
              <a:t>hương</a:t>
            </a:r>
            <a:r>
              <a:rPr lang="en-US" sz="2800" b="1" dirty="0"/>
              <a:t> </a:t>
            </a:r>
            <a:r>
              <a:rPr lang="en-US" sz="2800" b="1" dirty="0" err="1"/>
              <a:t>sông</a:t>
            </a:r>
            <a:r>
              <a:rPr lang="en-US" sz="2800" b="1" dirty="0"/>
              <a:t> </a:t>
            </a:r>
            <a:r>
              <a:rPr lang="en-US" sz="2800" b="1" dirty="0" err="1"/>
              <a:t>nước</a:t>
            </a:r>
            <a:r>
              <a:rPr lang="en-US" sz="2800" b="1" dirty="0"/>
              <a:t> </a:t>
            </a:r>
            <a:r>
              <a:rPr lang="en-US" sz="2800" b="1" dirty="0" err="1"/>
              <a:t>bình</a:t>
            </a:r>
            <a:r>
              <a:rPr lang="en-US" sz="2800" b="1" dirty="0"/>
              <a:t> </a:t>
            </a:r>
            <a:r>
              <a:rPr lang="en-US" sz="2800" b="1" dirty="0" err="1"/>
              <a:t>dị</a:t>
            </a:r>
            <a:r>
              <a:rPr lang="en-US" sz="2800" b="1" dirty="0"/>
              <a:t>, </a:t>
            </a:r>
            <a:r>
              <a:rPr lang="en-US" sz="2800" b="1" dirty="0" err="1"/>
              <a:t>những</a:t>
            </a:r>
            <a:r>
              <a:rPr lang="en-US" sz="2800" b="1" dirty="0"/>
              <a:t> </a:t>
            </a:r>
            <a:r>
              <a:rPr lang="en-US" sz="2800" b="1" dirty="0" err="1"/>
              <a:t>kỉ</a:t>
            </a:r>
            <a:r>
              <a:rPr lang="en-US" sz="2800" b="1" dirty="0"/>
              <a:t> </a:t>
            </a:r>
            <a:r>
              <a:rPr lang="en-US" sz="2800" b="1" dirty="0" err="1"/>
              <a:t>niệm</a:t>
            </a:r>
            <a:r>
              <a:rPr lang="en-US" sz="2800" b="1" dirty="0"/>
              <a:t> </a:t>
            </a:r>
            <a:r>
              <a:rPr lang="en-US" sz="2800" b="1" dirty="0" err="1"/>
              <a:t>sâu</a:t>
            </a:r>
            <a:r>
              <a:rPr lang="en-US" sz="2800" b="1" dirty="0"/>
              <a:t> </a:t>
            </a:r>
            <a:r>
              <a:rPr lang="en-US" sz="2800" b="1" dirty="0" err="1"/>
              <a:t>sắc</a:t>
            </a:r>
            <a:r>
              <a:rPr lang="en-US" sz="2800" b="1" dirty="0"/>
              <a:t> </a:t>
            </a:r>
            <a:r>
              <a:rPr lang="en-US" sz="2800" b="1" dirty="0" err="1"/>
              <a:t>với</a:t>
            </a:r>
            <a:r>
              <a:rPr lang="en-US" sz="2800" b="1" dirty="0"/>
              <a:t> </a:t>
            </a:r>
            <a:r>
              <a:rPr lang="en-US" sz="2800" b="1" dirty="0" err="1"/>
              <a:t>bạn</a:t>
            </a:r>
            <a:r>
              <a:rPr lang="en-US" sz="2800" b="1" dirty="0"/>
              <a:t> </a:t>
            </a:r>
            <a:r>
              <a:rPr lang="en-US" sz="2800" b="1" dirty="0" err="1"/>
              <a:t>bè</a:t>
            </a:r>
            <a:r>
              <a:rPr lang="en-US" sz="2800" b="1" dirty="0"/>
              <a:t>, </a:t>
            </a:r>
            <a:r>
              <a:rPr lang="en-US" sz="2800" b="1" dirty="0" err="1"/>
              <a:t>những</a:t>
            </a:r>
            <a:r>
              <a:rPr lang="en-US" sz="2800" b="1" dirty="0"/>
              <a:t> </a:t>
            </a:r>
            <a:r>
              <a:rPr lang="en-US" sz="2800" b="1" dirty="0" err="1"/>
              <a:t>món</a:t>
            </a:r>
            <a:r>
              <a:rPr lang="en-US" sz="2800" b="1" dirty="0"/>
              <a:t> </a:t>
            </a:r>
            <a:r>
              <a:rPr lang="en-US" sz="2800" b="1" dirty="0" err="1"/>
              <a:t>ăn</a:t>
            </a:r>
            <a:r>
              <a:rPr lang="en-US" sz="2800" b="1" dirty="0"/>
              <a:t> </a:t>
            </a:r>
            <a:r>
              <a:rPr lang="en-US" sz="2800" b="1" dirty="0" err="1"/>
              <a:t>đặc</a:t>
            </a:r>
            <a:r>
              <a:rPr lang="en-US" sz="2800" b="1" dirty="0"/>
              <a:t> </a:t>
            </a:r>
            <a:r>
              <a:rPr lang="en-US" sz="2800" b="1" dirty="0" err="1"/>
              <a:t>sản</a:t>
            </a:r>
            <a:r>
              <a:rPr lang="en-US" sz="2800" b="1" dirty="0"/>
              <a:t> </a:t>
            </a:r>
            <a:r>
              <a:rPr lang="en-US" sz="2800" b="1" dirty="0" err="1"/>
              <a:t>của</a:t>
            </a:r>
            <a:r>
              <a:rPr lang="en-US" sz="2800" b="1" dirty="0"/>
              <a:t> </a:t>
            </a:r>
            <a:r>
              <a:rPr lang="en-US" sz="2800" b="1" dirty="0" err="1"/>
              <a:t>vùng</a:t>
            </a:r>
            <a:r>
              <a:rPr lang="en-US" sz="2800" b="1" dirty="0"/>
              <a:t> </a:t>
            </a:r>
            <a:r>
              <a:rPr lang="en-US" sz="2800" b="1" dirty="0" err="1"/>
              <a:t>quê</a:t>
            </a:r>
            <a:r>
              <a:rPr lang="en-US" sz="2800" b="1" dirty="0"/>
              <a:t>. </a:t>
            </a:r>
            <a:r>
              <a:rPr lang="en-US" sz="2800" b="1" dirty="0" err="1"/>
              <a:t>Mọi</a:t>
            </a:r>
            <a:r>
              <a:rPr lang="en-US" sz="2800" b="1" dirty="0"/>
              <a:t> </a:t>
            </a:r>
            <a:r>
              <a:rPr lang="en-US" sz="2800" b="1" dirty="0" err="1"/>
              <a:t>thứ</a:t>
            </a:r>
            <a:r>
              <a:rPr lang="en-US" sz="2800" b="1" dirty="0"/>
              <a:t> </a:t>
            </a:r>
            <a:r>
              <a:rPr lang="en-US" sz="2800" b="1" dirty="0" err="1"/>
              <a:t>đều</a:t>
            </a:r>
            <a:r>
              <a:rPr lang="en-US" sz="2800" b="1" dirty="0"/>
              <a:t> </a:t>
            </a:r>
            <a:r>
              <a:rPr lang="en-US" sz="2800" b="1" dirty="0" err="1"/>
              <a:t>gắn</a:t>
            </a:r>
            <a:r>
              <a:rPr lang="en-US" sz="2800" b="1" dirty="0"/>
              <a:t> </a:t>
            </a:r>
            <a:r>
              <a:rPr lang="en-US" sz="2800" b="1" dirty="0" err="1"/>
              <a:t>sâu</a:t>
            </a:r>
            <a:r>
              <a:rPr lang="en-US" sz="2800" b="1" dirty="0"/>
              <a:t> </a:t>
            </a:r>
            <a:r>
              <a:rPr lang="en-US" sz="2800" b="1" dirty="0" err="1"/>
              <a:t>trong</a:t>
            </a:r>
            <a:endParaRPr lang="en-US" sz="2800" b="1" dirty="0"/>
          </a:p>
          <a:p>
            <a:r>
              <a:rPr lang="en-US" sz="2800" b="1" dirty="0"/>
              <a:t> </a:t>
            </a:r>
            <a:r>
              <a:rPr lang="en-US" sz="2800" b="1" dirty="0" err="1"/>
              <a:t>kí</a:t>
            </a:r>
            <a:r>
              <a:rPr lang="en-US" sz="2800" b="1" dirty="0"/>
              <a:t> </a:t>
            </a:r>
            <a:r>
              <a:rPr lang="en-US" sz="2800" b="1" dirty="0" err="1"/>
              <a:t>ức</a:t>
            </a:r>
            <a:r>
              <a:rPr lang="en-US" sz="2800" b="1" dirty="0"/>
              <a:t> </a:t>
            </a:r>
            <a:r>
              <a:rPr lang="en-US" sz="2800" b="1" dirty="0" err="1"/>
              <a:t>và</a:t>
            </a:r>
            <a:r>
              <a:rPr lang="en-US" sz="2800" b="1" dirty="0"/>
              <a:t> </a:t>
            </a:r>
            <a:r>
              <a:rPr lang="en-US" sz="2800" b="1" dirty="0" err="1"/>
              <a:t>gom</a:t>
            </a:r>
            <a:r>
              <a:rPr lang="en-US" sz="2800" b="1" dirty="0"/>
              <a:t> </a:t>
            </a:r>
            <a:r>
              <a:rPr lang="en-US" sz="2800" b="1" dirty="0" err="1"/>
              <a:t>góp</a:t>
            </a:r>
            <a:r>
              <a:rPr lang="en-US" sz="2800" b="1" dirty="0"/>
              <a:t> </a:t>
            </a:r>
            <a:r>
              <a:rPr lang="en-US" sz="2800" b="1" dirty="0" err="1"/>
              <a:t>nên</a:t>
            </a:r>
            <a:r>
              <a:rPr lang="en-US" sz="2800" b="1" dirty="0"/>
              <a:t> </a:t>
            </a:r>
            <a:r>
              <a:rPr lang="en-US" sz="2800" b="1" dirty="0" err="1"/>
              <a:t>sự</a:t>
            </a:r>
            <a:r>
              <a:rPr lang="en-US" sz="2800" b="1" dirty="0"/>
              <a:t> </a:t>
            </a:r>
            <a:r>
              <a:rPr lang="en-US" sz="2800" b="1" dirty="0" err="1"/>
              <a:t>tự</a:t>
            </a:r>
            <a:r>
              <a:rPr lang="en-US" sz="2800" b="1" dirty="0"/>
              <a:t> </a:t>
            </a:r>
            <a:r>
              <a:rPr lang="en-US" sz="2800" b="1" dirty="0" err="1"/>
              <a:t>hào</a:t>
            </a:r>
            <a:r>
              <a:rPr lang="en-US" sz="2800" b="1" dirty="0"/>
              <a:t> </a:t>
            </a:r>
            <a:r>
              <a:rPr lang="en-US" sz="2800" b="1" dirty="0" err="1"/>
              <a:t>trong</a:t>
            </a:r>
            <a:r>
              <a:rPr lang="en-US" sz="2800" b="1" dirty="0"/>
              <a:t> </a:t>
            </a:r>
            <a:r>
              <a:rPr lang="en-US" sz="2800" b="1" dirty="0" err="1"/>
              <a:t>suy</a:t>
            </a:r>
            <a:r>
              <a:rPr lang="en-US" sz="2800" b="1" dirty="0"/>
              <a:t> </a:t>
            </a:r>
            <a:r>
              <a:rPr lang="en-US" sz="2800" b="1" dirty="0" err="1"/>
              <a:t>nghĩ</a:t>
            </a:r>
            <a:r>
              <a:rPr lang="en-US" sz="2800" b="1" dirty="0"/>
              <a:t>, </a:t>
            </a:r>
            <a:r>
              <a:rPr lang="en-US" sz="2800" b="1" dirty="0" err="1"/>
              <a:t>tình</a:t>
            </a:r>
            <a:r>
              <a:rPr lang="en-US" sz="2800" b="1" dirty="0"/>
              <a:t> </a:t>
            </a:r>
            <a:r>
              <a:rPr lang="en-US" sz="2800" b="1" dirty="0" err="1"/>
              <a:t>cảm</a:t>
            </a:r>
            <a:r>
              <a:rPr lang="en-US" sz="2800" b="1" dirty="0"/>
              <a:t> </a:t>
            </a:r>
            <a:r>
              <a:rPr lang="en-US" sz="2800" b="1" dirty="0" err="1"/>
              <a:t>của</a:t>
            </a:r>
            <a:r>
              <a:rPr lang="en-US" sz="2800" b="1" dirty="0"/>
              <a:t> </a:t>
            </a:r>
            <a:r>
              <a:rPr lang="en-US" sz="2800" b="1" dirty="0" err="1"/>
              <a:t>bạn</a:t>
            </a:r>
            <a:r>
              <a:rPr lang="en-US" sz="2800" b="1" dirty="0"/>
              <a:t> </a:t>
            </a:r>
            <a:r>
              <a:rPr lang="en-US" sz="2800" b="1" dirty="0" err="1"/>
              <a:t>nhỏ</a:t>
            </a:r>
            <a:r>
              <a:rPr lang="en-US" sz="2800" b="1" dirty="0"/>
              <a:t>.</a:t>
            </a:r>
          </a:p>
        </p:txBody>
      </p:sp>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70C2C0-54A1-67B8-CA6E-661B93506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2" name="TextBox 1">
            <a:extLst>
              <a:ext uri="{FF2B5EF4-FFF2-40B4-BE49-F238E27FC236}">
                <a16:creationId xmlns:a16="http://schemas.microsoft.com/office/drawing/2014/main" id="{9060714F-FC17-DF29-AE22-8143513B6CAC}"/>
              </a:ext>
            </a:extLst>
          </p:cNvPr>
          <p:cNvSpPr txBox="1"/>
          <p:nvPr/>
        </p:nvSpPr>
        <p:spPr>
          <a:xfrm>
            <a:off x="2962275" y="2000250"/>
            <a:ext cx="5867400" cy="1569660"/>
          </a:xfrm>
          <a:prstGeom prst="rect">
            <a:avLst/>
          </a:prstGeom>
          <a:noFill/>
        </p:spPr>
        <p:txBody>
          <a:bodyPr wrap="square" rtlCol="0">
            <a:spAutoFit/>
          </a:bodyPr>
          <a:lstStyle/>
          <a:p>
            <a:pPr algn="ctr"/>
            <a:r>
              <a:rPr lang="en-US" sz="4800" b="1" dirty="0" err="1">
                <a:solidFill>
                  <a:schemeClr val="bg1"/>
                </a:solidFill>
              </a:rPr>
              <a:t>Nêu</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nhận</a:t>
            </a:r>
            <a:r>
              <a:rPr lang="en-US" sz="4800" b="1" dirty="0">
                <a:solidFill>
                  <a:schemeClr val="bg1"/>
                </a:solidFill>
              </a:rPr>
              <a:t> </a:t>
            </a:r>
            <a:r>
              <a:rPr lang="en-US" sz="4800" b="1" dirty="0" err="1">
                <a:solidFill>
                  <a:schemeClr val="bg1"/>
                </a:solidFill>
              </a:rPr>
              <a:t>của</a:t>
            </a:r>
            <a:r>
              <a:rPr lang="en-US" sz="4800" b="1" dirty="0">
                <a:solidFill>
                  <a:schemeClr val="bg1"/>
                </a:solidFill>
              </a:rPr>
              <a:t> </a:t>
            </a:r>
            <a:r>
              <a:rPr lang="en-US" sz="4800" b="1" dirty="0" err="1">
                <a:solidFill>
                  <a:schemeClr val="bg1"/>
                </a:solidFill>
              </a:rPr>
              <a:t>em</a:t>
            </a:r>
            <a:r>
              <a:rPr lang="en-US" sz="4800" b="1" dirty="0">
                <a:solidFill>
                  <a:schemeClr val="bg1"/>
                </a:solidFill>
              </a:rPr>
              <a:t> </a:t>
            </a:r>
            <a:r>
              <a:rPr lang="en-US" sz="4800" b="1" dirty="0" err="1">
                <a:solidFill>
                  <a:schemeClr val="bg1"/>
                </a:solidFill>
              </a:rPr>
              <a:t>về</a:t>
            </a:r>
            <a:r>
              <a:rPr lang="en-US" sz="4800" b="1" dirty="0">
                <a:solidFill>
                  <a:schemeClr val="bg1"/>
                </a:solidFill>
              </a:rPr>
              <a:t> </a:t>
            </a:r>
            <a:r>
              <a:rPr lang="en-US" sz="4800" b="1" dirty="0" err="1">
                <a:solidFill>
                  <a:schemeClr val="bg1"/>
                </a:solidFill>
              </a:rPr>
              <a:t>bài</a:t>
            </a:r>
            <a:r>
              <a:rPr lang="en-US" sz="4800" b="1" dirty="0">
                <a:solidFill>
                  <a:schemeClr val="bg1"/>
                </a:solidFill>
              </a:rPr>
              <a:t> </a:t>
            </a:r>
            <a:r>
              <a:rPr lang="en-US" sz="4800" b="1" dirty="0" err="1">
                <a:solidFill>
                  <a:schemeClr val="bg1"/>
                </a:solidFill>
              </a:rPr>
              <a:t>hát</a:t>
            </a:r>
            <a:r>
              <a:rPr lang="en-US" sz="4800" b="1" dirty="0">
                <a:solidFill>
                  <a:schemeClr val="bg1"/>
                </a:solidFill>
              </a:rPr>
              <a:t> </a:t>
            </a:r>
            <a:r>
              <a:rPr lang="en-US" sz="4800" b="1" dirty="0" err="1">
                <a:solidFill>
                  <a:schemeClr val="bg1"/>
                </a:solidFill>
              </a:rPr>
              <a:t>vừa</a:t>
            </a:r>
            <a:r>
              <a:rPr lang="en-US" sz="4800" b="1" dirty="0">
                <a:solidFill>
                  <a:schemeClr val="bg1"/>
                </a:solidFill>
              </a:rPr>
              <a:t> </a:t>
            </a:r>
            <a:r>
              <a:rPr lang="en-US" sz="4800" b="1" dirty="0" err="1">
                <a:solidFill>
                  <a:schemeClr val="bg1"/>
                </a:solidFill>
              </a:rPr>
              <a:t>nghe</a:t>
            </a:r>
            <a:endParaRPr lang="en-US" sz="4800" b="1" dirty="0">
              <a:solidFill>
                <a:schemeClr val="bg1"/>
              </a:solidFill>
            </a:endParaRPr>
          </a:p>
        </p:txBody>
      </p:sp>
    </p:spTree>
    <p:extLst>
      <p:ext uri="{BB962C8B-B14F-4D97-AF65-F5344CB8AC3E}">
        <p14:creationId xmlns:p14="http://schemas.microsoft.com/office/powerpoint/2010/main" val="2047591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
        <p:nvSpPr>
          <p:cNvPr id="3" name="Rectangle 2">
            <a:extLst>
              <a:ext uri="{FF2B5EF4-FFF2-40B4-BE49-F238E27FC236}">
                <a16:creationId xmlns:a16="http://schemas.microsoft.com/office/drawing/2014/main" id="{9294EFE8-74D6-75BF-F56E-ECFCD655BE7D}"/>
              </a:ext>
            </a:extLst>
          </p:cNvPr>
          <p:cNvSpPr/>
          <p:nvPr/>
        </p:nvSpPr>
        <p:spPr>
          <a:xfrm>
            <a:off x="6260218" y="1016138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khi sinh ra và lớn lên, tôi đã thấy trước nhà có một dòng sông êm đềm lững lờ con nước, có hàng bần xanh soi bóng nghiêng nghiêng...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1523961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E7D09E6-371E-7B7C-DC0D-B8E85A151BEF}"/>
              </a:ext>
            </a:extLst>
          </p:cNvPr>
          <p:cNvPicPr>
            <a:picLocks noChangeAspect="1"/>
          </p:cNvPicPr>
          <p:nvPr/>
        </p:nvPicPr>
        <p:blipFill>
          <a:blip r:embed="rId3"/>
          <a:stretch>
            <a:fillRect/>
          </a:stretch>
        </p:blipFill>
        <p:spPr>
          <a:xfrm>
            <a:off x="3177807" y="0"/>
            <a:ext cx="7181710" cy="2395936"/>
          </a:xfrm>
          <a:prstGeom prst="rect">
            <a:avLst/>
          </a:prstGeom>
        </p:spPr>
      </p:pic>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736646"/>
            <a:chOff x="1606669" y="926145"/>
            <a:chExt cx="9990398" cy="1736646"/>
          </a:xfrm>
        </p:grpSpPr>
        <p:sp>
          <p:nvSpPr>
            <p:cNvPr id="6" name="TextBox 5">
              <a:extLst>
                <a:ext uri="{FF2B5EF4-FFF2-40B4-BE49-F238E27FC236}">
                  <a16:creationId xmlns:a16="http://schemas.microsoft.com/office/drawing/2014/main" id="{78D11542-4FDA-1D7A-C163-AD7A88D47D43}"/>
                </a:ext>
              </a:extLst>
            </p:cNvPr>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a:t>
              </a:r>
              <a:r>
                <a:rPr lang="vi-VN" sz="3200" b="1" i="1" dirty="0">
                  <a:solidFill>
                    <a:srgbClr val="002060"/>
                  </a:solidFill>
                  <a:latin typeface="Cambria" panose="02040503050406030204" pitchFamily="18" charset="0"/>
                  <a:ea typeface="Cambria" panose="02040503050406030204" pitchFamily="18" charset="0"/>
                </a:rPr>
                <a:t>tôi</a:t>
              </a:r>
              <a:r>
                <a:rPr lang="vi-VN" sz="3200" b="1" dirty="0">
                  <a:solidFill>
                    <a:srgbClr val="002060"/>
                  </a:solidFill>
                  <a:latin typeface="Cambria" panose="02040503050406030204" pitchFamily="18" charset="0"/>
                  <a:ea typeface="Cambria" panose="02040503050406030204" pitchFamily="18" charset="0"/>
                </a:rPr>
                <a:t> và </a:t>
              </a:r>
              <a:r>
                <a:rPr lang="vi-VN" sz="3200" b="1" i="1" dirty="0">
                  <a:solidFill>
                    <a:srgbClr val="002060"/>
                  </a:solidFill>
                  <a:latin typeface="Cambria" panose="02040503050406030204" pitchFamily="18" charset="0"/>
                  <a:ea typeface="Cambria" panose="02040503050406030204" pitchFamily="18" charset="0"/>
                </a:rPr>
                <a:t>chúng tôi </a:t>
              </a:r>
              <a:r>
                <a:rPr lang="vi-VN" sz="3200" b="1" dirty="0">
                  <a:solidFill>
                    <a:srgbClr val="002060"/>
                  </a:solidFill>
                  <a:latin typeface="Cambria" panose="02040503050406030204" pitchFamily="18" charset="0"/>
                  <a:ea typeface="Cambria" panose="02040503050406030204" pitchFamily="18" charset="0"/>
                </a:rPr>
                <a:t>ở hai đoạn đầu của bài đọc được dùng để chỉ ai? Từ nào chỉ một người, từ nào chỉ nhiều người?</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8" name="Table 8">
            <a:extLst>
              <a:ext uri="{FF2B5EF4-FFF2-40B4-BE49-F238E27FC236}">
                <a16:creationId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3380827230"/>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a16="http://schemas.microsoft.com/office/drawing/2014/main" val="3040994378"/>
                    </a:ext>
                  </a:extLst>
                </a:gridCol>
                <a:gridCol w="8576441">
                  <a:extLst>
                    <a:ext uri="{9D8B030D-6E8A-4147-A177-3AD203B41FA5}">
                      <a16:colId xmlns:a16="http://schemas.microsoft.com/office/drawing/2014/main" val="2625663998"/>
                    </a:ext>
                  </a:extLst>
                </a:gridCol>
              </a:tblGrid>
              <a:tr h="877907">
                <a:tc>
                  <a:txBody>
                    <a:bodyPr/>
                    <a:lstStyle/>
                    <a:p>
                      <a:pPr algn="ctr"/>
                      <a:r>
                        <a:rPr lang="en-US" sz="2800" b="1" dirty="0" err="1">
                          <a:solidFill>
                            <a:srgbClr val="002060"/>
                          </a:solidFill>
                        </a:rPr>
                        <a:t>Tôi</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405397"/>
                  </a:ext>
                </a:extLst>
              </a:tr>
            </a:tbl>
          </a:graphicData>
        </a:graphic>
      </p:graphicFrame>
      <p:sp>
        <p:nvSpPr>
          <p:cNvPr id="9" name="TextBox 8">
            <a:extLst>
              <a:ext uri="{FF2B5EF4-FFF2-40B4-BE49-F238E27FC236}">
                <a16:creationId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261666"/>
            <a:chOff x="1606669" y="926145"/>
            <a:chExt cx="9990398" cy="12616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3" name="Table 2">
            <a:extLst>
              <a:ext uri="{FF2B5EF4-FFF2-40B4-BE49-F238E27FC236}">
                <a16:creationId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36152231"/>
              </p:ext>
            </p:extLst>
          </p:nvPr>
        </p:nvGraphicFramePr>
        <p:xfrm>
          <a:off x="1103587" y="1751554"/>
          <a:ext cx="10247586" cy="3200400"/>
        </p:xfrm>
        <a:graphic>
          <a:graphicData uri="http://schemas.openxmlformats.org/drawingml/2006/table">
            <a:tbl>
              <a:tblPr/>
              <a:tblGrid>
                <a:gridCol w="10247586">
                  <a:extLst>
                    <a:ext uri="{9D8B030D-6E8A-4147-A177-3AD203B41FA5}">
                      <a16:colId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tỏm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898470065"/>
                  </a:ext>
                </a:extLst>
              </a:tr>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Mỗi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chiều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chúng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bảy</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bển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vui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đùa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đủ</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trò</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tuổi</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a:solidFill>
                            <a:srgbClr val="000000"/>
                          </a:solidFill>
                          <a:effectLst/>
                          <a:latin typeface="Cambria" panose="02040503050406030204" pitchFamily="18" charset="0"/>
                          <a:ea typeface="Cambria" panose="02040503050406030204" pitchFamily="18" charset="0"/>
                        </a:rPr>
                        <a:t>con </a:t>
                      </a:r>
                      <a:r>
                        <a:rPr lang="en-US" sz="3200" b="1" dirty="0" err="1">
                          <a:solidFill>
                            <a:srgbClr val="000000"/>
                          </a:solidFill>
                          <a:effectLst/>
                          <a:latin typeface="Cambria" panose="02040503050406030204" pitchFamily="18" charset="0"/>
                          <a:ea typeface="Cambria" panose="02040503050406030204" pitchFamily="18" charset="0"/>
                        </a:rPr>
                        <a:t>nít</a:t>
                      </a:r>
                      <a:r>
                        <a:rPr lang="en-US" sz="3200" b="1" dirty="0">
                          <a:solidFill>
                            <a:srgbClr val="000000"/>
                          </a:solidFill>
                          <a:effectLst/>
                          <a:latin typeface="Cambria" panose="02040503050406030204" pitchFamily="18" charset="0"/>
                          <a:ea typeface="Cambria" panose="02040503050406030204" pitchFamily="18" charset="0"/>
                        </a:rPr>
                        <a:t>.</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709407850"/>
                  </a:ext>
                </a:extLst>
              </a:tr>
            </a:tbl>
          </a:graphicData>
        </a:graphic>
      </p:graphicFrame>
      <p:cxnSp>
        <p:nvCxnSpPr>
          <p:cNvPr id="11" name="Straight Connector 10">
            <a:extLst>
              <a:ext uri="{FF2B5EF4-FFF2-40B4-BE49-F238E27FC236}">
                <a16:creationId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D1D6E1-57A7-57CA-8D0A-823BBAEB4695}"/>
              </a:ext>
            </a:extLst>
          </p:cNvPr>
          <p:cNvGrpSpPr/>
          <p:nvPr/>
        </p:nvGrpSpPr>
        <p:grpSpPr>
          <a:xfrm>
            <a:off x="3532831" y="5447815"/>
            <a:ext cx="1417541" cy="769522"/>
            <a:chOff x="547894" y="1803375"/>
            <a:chExt cx="11096212" cy="963114"/>
          </a:xfrm>
        </p:grpSpPr>
        <p:sp>
          <p:nvSpPr>
            <p:cNvPr id="20" name="Rectangle 19">
              <a:extLst>
                <a:ext uri="{FF2B5EF4-FFF2-40B4-BE49-F238E27FC236}">
                  <a16:creationId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a16="http://schemas.microsoft.com/office/drawing/2014/main" id="{E60E84C3-E941-9400-E5D0-244E65A465DE}"/>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quả</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3915966"/>
            <a:chOff x="1606669" y="926145"/>
            <a:chExt cx="9990398" cy="39159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sp>
        <p:nvSpPr>
          <p:cNvPr id="4" name="Oval 3">
            <a:extLst>
              <a:ext uri="{FF2B5EF4-FFF2-40B4-BE49-F238E27FC236}">
                <a16:creationId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622383" y="370538"/>
            <a:ext cx="8826366" cy="427503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1735313" y="3481669"/>
              <a:ext cx="8429941" cy="1711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BE7306A2-4938-099D-86C7-7BC9CC19FB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272FDAE-E001-CE6D-44FC-2BDF5E1FAD9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B7781D20-7E4F-3988-2E85-94EE30C79330}"/>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706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649E3-D7E4-B48F-20D6-1DC4C381DA70}"/>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18AF46D-94DD-30CC-67E9-68F46DBB81B7}"/>
              </a:ext>
            </a:extLst>
          </p:cNvPr>
          <p:cNvPicPr>
            <a:picLocks noChangeAspect="1"/>
          </p:cNvPicPr>
          <p:nvPr/>
        </p:nvPicPr>
        <p:blipFill>
          <a:blip r:embed="rId2">
            <a:duotone>
              <a:prstClr val="black"/>
              <a:schemeClr val="accent1">
                <a:tint val="45000"/>
                <a:satMod val="400000"/>
              </a:schemeClr>
            </a:duotone>
          </a:blip>
          <a:stretch>
            <a:fillRect/>
          </a:stretch>
        </p:blipFill>
        <p:spPr>
          <a:xfrm>
            <a:off x="2402114" y="436997"/>
            <a:ext cx="7819814" cy="1633869"/>
          </a:xfrm>
          <a:prstGeom prst="rect">
            <a:avLst/>
          </a:prstGeom>
        </p:spPr>
      </p:pic>
      <p:sp>
        <p:nvSpPr>
          <p:cNvPr id="5" name="Cloud 4">
            <a:extLst>
              <a:ext uri="{FF2B5EF4-FFF2-40B4-BE49-F238E27FC236}">
                <a16:creationId xmlns:a16="http://schemas.microsoft.com/office/drawing/2014/main" id="{A02CD26D-6331-47B3-088C-5AFE7A824AFE}"/>
              </a:ext>
            </a:extLst>
          </p:cNvPr>
          <p:cNvSpPr/>
          <p:nvPr/>
        </p:nvSpPr>
        <p:spPr>
          <a:xfrm>
            <a:off x="1132113" y="2193027"/>
            <a:ext cx="8984343" cy="3670744"/>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6CC4F6A-B1C6-611C-1838-2A901DFF417B}"/>
              </a:ext>
            </a:extLst>
          </p:cNvPr>
          <p:cNvSpPr txBox="1"/>
          <p:nvPr/>
        </p:nvSpPr>
        <p:spPr>
          <a:xfrm>
            <a:off x="2186093" y="2728953"/>
            <a:ext cx="7819814" cy="2145268"/>
          </a:xfrm>
          <a:prstGeom prst="round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Đọc</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lại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và</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trả</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lời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câu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hỏi</a:t>
            </a:r>
            <a:r>
              <a:rPr lang="en-US" sz="4000" dirty="0">
                <a:solidFill>
                  <a:srgbClr val="C23433"/>
                </a:solidFill>
                <a:latin typeface="Cambria" panose="02040503050406030204" pitchFamily="18" charset="0"/>
                <a:ea typeface="Cambria" panose="02040503050406030204" pitchFamily="18" charset="0"/>
              </a:rPr>
              <a:t>.</a:t>
            </a:r>
          </a:p>
          <a:p>
            <a:pPr marL="571500" indent="-571500">
              <a:buFontTx/>
              <a:buChar char="-"/>
            </a:pPr>
            <a:r>
              <a:rPr lang="en-US" sz="4000" dirty="0" err="1">
                <a:solidFill>
                  <a:srgbClr val="C23433"/>
                </a:solidFill>
                <a:latin typeface="Cambria" panose="02040503050406030204" pitchFamily="18" charset="0"/>
                <a:ea typeface="Cambria" panose="02040503050406030204" pitchFamily="18" charset="0"/>
              </a:rPr>
              <a:t>Tìm</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hiểu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sau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Viết</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văn</a:t>
            </a:r>
            <a:r>
              <a:rPr lang="en-US" sz="4000" dirty="0">
                <a:solidFill>
                  <a:srgbClr val="C23433"/>
                </a:solidFill>
                <a:latin typeface="Cambria" panose="02040503050406030204" pitchFamily="18" charset="0"/>
                <a:ea typeface="Cambria" panose="02040503050406030204" pitchFamily="18" charset="0"/>
              </a:rPr>
              <a:t> </a:t>
            </a:r>
          </a:p>
          <a:p>
            <a:r>
              <a:rPr lang="en-US" sz="4000" dirty="0" err="1">
                <a:solidFill>
                  <a:srgbClr val="C23433"/>
                </a:solidFill>
                <a:latin typeface="Cambria" panose="02040503050406030204" pitchFamily="18" charset="0"/>
                <a:ea typeface="Cambria" panose="02040503050406030204" pitchFamily="18" charset="0"/>
              </a:rPr>
              <a:t>kể</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chuyện</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sáng</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tạo</a:t>
            </a:r>
            <a:endParaRPr lang="en-US" sz="40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464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B8AF04-7145-0C53-AADF-3060A1502339}"/>
              </a:ext>
            </a:extLst>
          </p:cNvPr>
          <p:cNvPicPr>
            <a:picLocks noChangeAspect="1"/>
          </p:cNvPicPr>
          <p:nvPr/>
        </p:nvPicPr>
        <p:blipFill>
          <a:blip r:embed="rId6"/>
          <a:stretch>
            <a:fillRect/>
          </a:stretch>
        </p:blipFill>
        <p:spPr>
          <a:xfrm>
            <a:off x="1433204" y="658770"/>
            <a:ext cx="9388654" cy="2828789"/>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9ebf14">
            <a:hlinkClick r:id="" action="ppaction://media"/>
            <a:extLst>
              <a:ext uri="{FF2B5EF4-FFF2-40B4-BE49-F238E27FC236}">
                <a16:creationId xmlns:a16="http://schemas.microsoft.com/office/drawing/2014/main" id="{D06E5246-02EC-835F-4BB5-3C3BFF09A8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84310" cy="6858001"/>
          </a:xfrm>
          <a:prstGeom prst="rect">
            <a:avLst/>
          </a:prstGeom>
        </p:spPr>
      </p:pic>
    </p:spTree>
    <p:extLst>
      <p:ext uri="{BB962C8B-B14F-4D97-AF65-F5344CB8AC3E}">
        <p14:creationId xmlns:p14="http://schemas.microsoft.com/office/powerpoint/2010/main" val="40289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a:stretch>
            <a:fillRect/>
          </a:stretch>
        </p:blipFill>
        <p:spPr>
          <a:xfrm>
            <a:off x="481011" y="490537"/>
            <a:ext cx="11244263" cy="4146995"/>
          </a:xfrm>
          <a:prstGeom prst="rect">
            <a:avLst/>
          </a:prstGeom>
        </p:spPr>
      </p:pic>
      <p:pic>
        <p:nvPicPr>
          <p:cNvPr id="9" name="Picture 8">
            <a:extLst>
              <a:ext uri="{FF2B5EF4-FFF2-40B4-BE49-F238E27FC236}">
                <a16:creationId xmlns:a16="http://schemas.microsoft.com/office/drawing/2014/main" id="{D9F1DD7F-3490-32F2-F3C2-99250A9AF6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F96301FA-6FDE-2822-99C2-8E0B6E52562B}"/>
              </a:ext>
            </a:extLst>
          </p:cNvPr>
          <p:cNvGrpSpPr/>
          <p:nvPr/>
        </p:nvGrpSpPr>
        <p:grpSpPr>
          <a:xfrm>
            <a:off x="1847882" y="4969201"/>
            <a:ext cx="10040869" cy="966303"/>
            <a:chOff x="1735076" y="773425"/>
            <a:chExt cx="9024099" cy="966303"/>
          </a:xfrm>
        </p:grpSpPr>
        <p:sp>
          <p:nvSpPr>
            <p:cNvPr id="12" name="TextBox 11">
              <a:extLst>
                <a:ext uri="{FF2B5EF4-FFF2-40B4-BE49-F238E27FC236}">
                  <a16:creationId xmlns:a16="http://schemas.microsoft.com/office/drawing/2014/main" id="{0D5A19D0-19CF-4AEB-962F-ACF47D0C3B57}"/>
                </a:ext>
              </a:extLst>
            </p:cNvPr>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pic>
          <p:nvPicPr>
            <p:cNvPr id="13" name="Picture 12">
              <a:extLst>
                <a:ext uri="{FF2B5EF4-FFF2-40B4-BE49-F238E27FC236}">
                  <a16:creationId xmlns:a16="http://schemas.microsoft.com/office/drawing/2014/main" id="{FD2BB478-E26B-F217-079B-0FCB908D17E9}"/>
                </a:ext>
              </a:extLst>
            </p:cNvPr>
            <p:cNvPicPr>
              <a:picLocks noChangeAspect="1"/>
            </p:cNvPicPr>
            <p:nvPr/>
          </p:nvPicPr>
          <p:blipFill>
            <a:blip r:embed="rId7"/>
            <a:stretch>
              <a:fillRect/>
            </a:stretch>
          </p:blipFill>
          <p:spPr>
            <a:xfrm>
              <a:off x="1735076" y="773425"/>
              <a:ext cx="847458" cy="966303"/>
            </a:xfrm>
            <a:prstGeom prst="rect">
              <a:avLst/>
            </a:prstGeom>
          </p:spPr>
        </p:pic>
      </p:gr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 name="Freeform 5">
            <a:extLst>
              <a:ext uri="{FF2B5EF4-FFF2-40B4-BE49-F238E27FC236}">
                <a16:creationId xmlns:a16="http://schemas.microsoft.com/office/drawing/2014/main" id="{85C26A3C-F7F7-18FC-CD20-EF6005763110}"/>
              </a:ext>
            </a:extLst>
          </p:cNvPr>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3"/>
            <a:stretch>
              <a:fillRect/>
            </a:stretch>
          </a:blipFill>
        </p:spPr>
        <p:txBody>
          <a:bodyPr/>
          <a:lstStyle/>
          <a:p>
            <a:endParaRPr lang="en-US"/>
          </a:p>
        </p:txBody>
      </p:sp>
      <p:pic>
        <p:nvPicPr>
          <p:cNvPr id="8" name="Picture 7">
            <a:extLst>
              <a:ext uri="{FF2B5EF4-FFF2-40B4-BE49-F238E27FC236}">
                <a16:creationId xmlns:a16="http://schemas.microsoft.com/office/drawing/2014/main" id="{C48D544B-90A2-0B0D-8B29-FC2B36B28EDF}"/>
              </a:ext>
            </a:extLst>
          </p:cNvPr>
          <p:cNvPicPr>
            <a:picLocks noChangeAspect="1"/>
          </p:cNvPicPr>
          <p:nvPr/>
        </p:nvPicPr>
        <p:blipFill>
          <a:blip r:embed="rId4"/>
          <a:stretch>
            <a:fillRect/>
          </a:stretch>
        </p:blipFill>
        <p:spPr>
          <a:xfrm>
            <a:off x="5112471" y="167640"/>
            <a:ext cx="3048549" cy="883855"/>
          </a:xfrm>
          <a:prstGeom prst="rect">
            <a:avLst/>
          </a:prstGeom>
        </p:spPr>
      </p:pic>
      <p:pic>
        <p:nvPicPr>
          <p:cNvPr id="10" name="Picture 9">
            <a:extLst>
              <a:ext uri="{FF2B5EF4-FFF2-40B4-BE49-F238E27FC236}">
                <a16:creationId xmlns:a16="http://schemas.microsoft.com/office/drawing/2014/main" id="{9399E16A-4C63-0BE0-73B0-09719149BCA9}"/>
              </a:ext>
            </a:extLst>
          </p:cNvPr>
          <p:cNvPicPr>
            <a:picLocks noChangeAspect="1"/>
          </p:cNvPicPr>
          <p:nvPr/>
        </p:nvPicPr>
        <p:blipFill>
          <a:blip r:embed="rId5"/>
          <a:stretch>
            <a:fillRect/>
          </a:stretch>
        </p:blipFill>
        <p:spPr>
          <a:xfrm>
            <a:off x="-950409" y="604600"/>
            <a:ext cx="4499238" cy="1072989"/>
          </a:xfrm>
          <a:prstGeom prst="rect">
            <a:avLst/>
          </a:prstGeom>
        </p:spPr>
      </p:pic>
      <p:pic>
        <p:nvPicPr>
          <p:cNvPr id="13" name="Picture 12">
            <a:extLst>
              <a:ext uri="{FF2B5EF4-FFF2-40B4-BE49-F238E27FC236}">
                <a16:creationId xmlns:a16="http://schemas.microsoft.com/office/drawing/2014/main" id="{B513E015-516C-5A71-FBD0-7D9F0742CDE5}"/>
              </a:ext>
            </a:extLst>
          </p:cNvPr>
          <p:cNvPicPr>
            <a:picLocks noChangeAspect="1"/>
          </p:cNvPicPr>
          <p:nvPr/>
        </p:nvPicPr>
        <p:blipFill>
          <a:blip r:embed="rId6"/>
          <a:stretch>
            <a:fillRect/>
          </a:stretch>
        </p:blipFill>
        <p:spPr>
          <a:xfrm>
            <a:off x="1607467" y="1208395"/>
            <a:ext cx="8138865" cy="3145809"/>
          </a:xfrm>
          <a:prstGeom prst="rect">
            <a:avLst/>
          </a:prstGeom>
        </p:spPr>
      </p:pic>
      <p:pic>
        <p:nvPicPr>
          <p:cNvPr id="15" name="Picture 14">
            <a:extLst>
              <a:ext uri="{FF2B5EF4-FFF2-40B4-BE49-F238E27FC236}">
                <a16:creationId xmlns:a16="http://schemas.microsoft.com/office/drawing/2014/main" id="{04440A9A-1BC2-A8E7-92DF-40BFE77F8C1F}"/>
              </a:ext>
            </a:extLst>
          </p:cNvPr>
          <p:cNvPicPr>
            <a:picLocks noChangeAspect="1"/>
          </p:cNvPicPr>
          <p:nvPr/>
        </p:nvPicPr>
        <p:blipFill>
          <a:blip r:embed="rId7"/>
          <a:stretch>
            <a:fillRect/>
          </a:stretch>
        </p:blipFill>
        <p:spPr>
          <a:xfrm>
            <a:off x="8045005" y="6211768"/>
            <a:ext cx="4407790" cy="646232"/>
          </a:xfrm>
          <a:prstGeom prst="rect">
            <a:avLst/>
          </a:prstGeom>
        </p:spPr>
      </p:pic>
      <p:sp>
        <p:nvSpPr>
          <p:cNvPr id="4" name="Rectangle 3">
            <a:extLst>
              <a:ext uri="{FF2B5EF4-FFF2-40B4-BE49-F238E27FC236}">
                <a16:creationId xmlns:a16="http://schemas.microsoft.com/office/drawing/2014/main" id="{3E2DA0A0-410F-06D2-9AA1-603E1EFB75D4}"/>
              </a:ext>
            </a:extLst>
          </p:cNvPr>
          <p:cNvSpPr/>
          <p:nvPr/>
        </p:nvSpPr>
        <p:spPr>
          <a:xfrm>
            <a:off x="-237578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075A2136-2B90-1696-C684-54DB62F646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5753" y="-250867"/>
            <a:ext cx="4525019" cy="7108867"/>
          </a:xfrm>
          <a:prstGeom prst="rect">
            <a:avLst/>
          </a:prstGeom>
        </p:spPr>
      </p:pic>
      <p:grpSp>
        <p:nvGrpSpPr>
          <p:cNvPr id="15" name="Group 14">
            <a:extLst>
              <a:ext uri="{FF2B5EF4-FFF2-40B4-BE49-F238E27FC236}">
                <a16:creationId xmlns:a16="http://schemas.microsoft.com/office/drawing/2014/main" id="{64F15F38-F6C4-2826-3891-0E47BB976DD0}"/>
              </a:ext>
            </a:extLst>
          </p:cNvPr>
          <p:cNvGrpSpPr/>
          <p:nvPr/>
        </p:nvGrpSpPr>
        <p:grpSpPr>
          <a:xfrm>
            <a:off x="4531087" y="278297"/>
            <a:ext cx="7660913" cy="4511418"/>
            <a:chOff x="74342" y="1538752"/>
            <a:chExt cx="9069658" cy="3323063"/>
          </a:xfrm>
        </p:grpSpPr>
        <p:sp>
          <p:nvSpPr>
            <p:cNvPr id="16" name="Rounded Rectangle 13">
              <a:extLst>
                <a:ext uri="{FF2B5EF4-FFF2-40B4-BE49-F238E27FC236}">
                  <a16:creationId xmlns:a16="http://schemas.microsoft.com/office/drawing/2014/main" id="{1545ADCE-6462-5A8A-CBE9-DB9713AEB931}"/>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ounded Rectangle 14">
              <a:extLst>
                <a:ext uri="{FF2B5EF4-FFF2-40B4-BE49-F238E27FC236}">
                  <a16:creationId xmlns:a16="http://schemas.microsoft.com/office/drawing/2014/main" id="{0E71F890-2AA5-82C5-D0A3-71718DC6FCE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8" name="TextBox 7">
            <a:extLst>
              <a:ext uri="{FF2B5EF4-FFF2-40B4-BE49-F238E27FC236}">
                <a16:creationId xmlns:a16="http://schemas.microsoft.com/office/drawing/2014/main" id="{68F93BC7-E5C7-21E1-A162-FBCD61F40EE9}"/>
              </a:ext>
            </a:extLst>
          </p:cNvPr>
          <p:cNvSpPr txBox="1"/>
          <p:nvPr/>
        </p:nvSpPr>
        <p:spPr>
          <a:xfrm>
            <a:off x="4459724" y="1056678"/>
            <a:ext cx="7500788" cy="2954655"/>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Đọc đúng toàn bộ câu chuyện Bến sông tuổi thơ. Biết đọc diễn cảm </a:t>
            </a:r>
            <a:r>
              <a:rPr lang="en-US" sz="2400" b="1" dirty="0" err="1">
                <a:solidFill>
                  <a:srgbClr val="002060"/>
                </a:solidFill>
                <a:latin typeface="Cambria" panose="02040503050406030204" pitchFamily="18" charset="0"/>
                <a:ea typeface="Cambria" panose="02040503050406030204" pitchFamily="18" charset="0"/>
              </a:rPr>
              <a:t>phù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hợp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với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đặc điểm của nhân vật thể hiện qua tâm trạng, cảm xúc,...</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Hiểu điều tác giả muốn nói qua câu chuyện. Phân chia được bố cục và bước đầu tóm tắt được văn bản</a:t>
            </a:r>
          </a:p>
        </p:txBody>
      </p:sp>
      <p:pic>
        <p:nvPicPr>
          <p:cNvPr id="19" name="Picture 18">
            <a:extLst>
              <a:ext uri="{FF2B5EF4-FFF2-40B4-BE49-F238E27FC236}">
                <a16:creationId xmlns:a16="http://schemas.microsoft.com/office/drawing/2014/main" id="{5A8475B6-B069-74D9-A944-2EF24499C84A}"/>
              </a:ext>
            </a:extLst>
          </p:cNvPr>
          <p:cNvPicPr>
            <a:picLocks noChangeAspect="1"/>
          </p:cNvPicPr>
          <p:nvPr/>
        </p:nvPicPr>
        <p:blipFill>
          <a:blip r:embed="rId5"/>
          <a:stretch>
            <a:fillRect/>
          </a:stretch>
        </p:blipFill>
        <p:spPr>
          <a:xfrm>
            <a:off x="144402" y="235424"/>
            <a:ext cx="3499407" cy="2786113"/>
          </a:xfrm>
          <a:prstGeom prst="rect">
            <a:avLst/>
          </a:prstGeom>
        </p:spPr>
      </p:pic>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circle(in)">
                                      <p:cBhvr>
                                        <p:cTn id="10" dur="2000"/>
                                        <p:tgtEl>
                                          <p:spTgt spid="18">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circle(in)">
                                      <p:cBhvr>
                                        <p:cTn id="13" dur="2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0B746F6-12FE-3550-BFE2-99149AAF4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16" y="3429000"/>
            <a:ext cx="6537925" cy="2872044"/>
          </a:xfrm>
          <a:prstGeom prst="rect">
            <a:avLst/>
          </a:prstGeom>
        </p:spPr>
      </p:pic>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algn="r"/>
            <a:r>
              <a:rPr lang="vi-VN" dirty="0">
                <a:latin typeface="Cambria" panose="02040503050406030204" pitchFamily="18" charset="0"/>
                <a:ea typeface="Cambria" panose="02040503050406030204" pitchFamily="18" charset="0"/>
              </a:rPr>
              <a:t>(</a:t>
            </a:r>
            <a:r>
              <a:rPr lang="vi-VN" i="1" dirty="0">
                <a:latin typeface="Cambria" panose="02040503050406030204" pitchFamily="18" charset="0"/>
                <a:ea typeface="Cambria" panose="02040503050406030204" pitchFamily="18" charset="0"/>
              </a:rPr>
              <a:t>Theo</a:t>
            </a:r>
            <a:r>
              <a:rPr lang="vi-VN" dirty="0">
                <a:latin typeface="Cambria" panose="02040503050406030204" pitchFamily="18" charset="0"/>
                <a:ea typeface="Cambria" panose="02040503050406030204" pitchFamily="18" charset="0"/>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2271</Words>
  <Application>Microsoft Office PowerPoint</Application>
  <PresentationFormat>Widescreen</PresentationFormat>
  <Paragraphs>108</Paragraphs>
  <Slides>39</Slides>
  <Notes>25</Notes>
  <HiddenSlides>0</HiddenSlides>
  <MMClips>2</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39</vt:i4>
      </vt:variant>
    </vt:vector>
  </HeadingPairs>
  <TitlesOfParts>
    <vt:vector size="65" baseType="lpstr">
      <vt:lpstr>等线</vt:lpstr>
      <vt:lpstr>Arial</vt:lpstr>
      <vt:lpstr>Calibri</vt:lpstr>
      <vt:lpstr>Calibri Light</vt:lpstr>
      <vt:lpstr>Cambria</vt:lpstr>
      <vt:lpstr>iCiel Altus</vt:lpstr>
      <vt:lpstr>iCiel Cadena</vt:lpstr>
      <vt:lpstr>Lato Hairline</vt:lpstr>
      <vt:lpstr>Lato Light</vt:lpstr>
      <vt:lpstr>Lato Regular</vt:lpstr>
      <vt:lpstr>Open Sans</vt:lpstr>
      <vt:lpstr>Roboto</vt:lpstr>
      <vt:lpstr>Segoe UI Historic</vt:lpstr>
      <vt:lpstr>1_Office Theme</vt:lpstr>
      <vt:lpstr>Custom Design</vt:lpstr>
      <vt:lpstr>Office Theme</vt:lpstr>
      <vt:lpstr>2_Office Theme</vt:lpstr>
      <vt:lpstr>3_Office Theme</vt:lpstr>
      <vt:lpstr>4_Office Theme</vt:lpstr>
      <vt:lpstr>5_Office Theme</vt:lpstr>
      <vt:lpstr>6_Office Theme</vt:lpstr>
      <vt:lpstr>7_Office Theme</vt:lpstr>
      <vt:lpstr>Office 主题​​</vt:lpstr>
      <vt:lpstr>9_Office Theme</vt:lpstr>
      <vt:lpstr>8_Office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42</cp:revision>
  <dcterms:created xsi:type="dcterms:W3CDTF">2024-06-16T10:42:46Z</dcterms:created>
  <dcterms:modified xsi:type="dcterms:W3CDTF">2024-08-28T11:42:42Z</dcterms:modified>
</cp:coreProperties>
</file>