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5" d="100"/>
          <a:sy n="35" d="100"/>
        </p:scale>
        <p:origin x="21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6.png"/><Relationship Id="rId4" Type="http://schemas.openxmlformats.org/officeDocument/2006/relationships/image" Target="../media/image42.svg"/><Relationship Id="rId9" Type="http://schemas.openxmlformats.org/officeDocument/2006/relationships/image" Target="../media/image22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26.png"/><Relationship Id="rId4" Type="http://schemas.openxmlformats.org/officeDocument/2006/relationships/image" Target="../media/image55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273</Words>
  <Application>Microsoft Office PowerPoint</Application>
  <PresentationFormat>Widescreen</PresentationFormat>
  <Paragraphs>96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2024-06-04T12:49:17Z</dcterms:created>
  <dcterms:modified xsi:type="dcterms:W3CDTF">2024-09-15T23:14:44Z</dcterms:modified>
</cp:coreProperties>
</file>