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Lst>
  <p:notesMasterIdLst>
    <p:notesMasterId r:id="rId43"/>
  </p:notesMasterIdLst>
  <p:sldIdLst>
    <p:sldId id="274" r:id="rId6"/>
    <p:sldId id="312" r:id="rId7"/>
    <p:sldId id="313" r:id="rId8"/>
    <p:sldId id="4452" r:id="rId9"/>
    <p:sldId id="315" r:id="rId10"/>
    <p:sldId id="258" r:id="rId11"/>
    <p:sldId id="260" r:id="rId12"/>
    <p:sldId id="259" r:id="rId13"/>
    <p:sldId id="256" r:id="rId14"/>
    <p:sldId id="272" r:id="rId15"/>
    <p:sldId id="257" r:id="rId16"/>
    <p:sldId id="271" r:id="rId17"/>
    <p:sldId id="261" r:id="rId18"/>
    <p:sldId id="273" r:id="rId19"/>
    <p:sldId id="262" r:id="rId20"/>
    <p:sldId id="263" r:id="rId21"/>
    <p:sldId id="316" r:id="rId22"/>
    <p:sldId id="317" r:id="rId23"/>
    <p:sldId id="318" r:id="rId24"/>
    <p:sldId id="264" r:id="rId25"/>
    <p:sldId id="265" r:id="rId26"/>
    <p:sldId id="266" r:id="rId27"/>
    <p:sldId id="319" r:id="rId28"/>
    <p:sldId id="320" r:id="rId29"/>
    <p:sldId id="321" r:id="rId30"/>
    <p:sldId id="322" r:id="rId31"/>
    <p:sldId id="323" r:id="rId32"/>
    <p:sldId id="324" r:id="rId33"/>
    <p:sldId id="325" r:id="rId34"/>
    <p:sldId id="326" r:id="rId35"/>
    <p:sldId id="327" r:id="rId36"/>
    <p:sldId id="328" r:id="rId37"/>
    <p:sldId id="299" r:id="rId38"/>
    <p:sldId id="329" r:id="rId39"/>
    <p:sldId id="330" r:id="rId40"/>
    <p:sldId id="4451" r:id="rId41"/>
    <p:sldId id="282"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8/31/2024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2024/8/31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DDF6696-AEA2-76EB-91FA-1819E3CFBA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2024/8/31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3.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78.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jpg"/><Relationship Id="rId1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7.png"/><Relationship Id="rId5" Type="http://schemas.openxmlformats.org/officeDocument/2006/relationships/audio" Target="NULL" TargetMode="Externa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video" Target="../media/media4.mp4"/><Relationship Id="rId7" Type="http://schemas.openxmlformats.org/officeDocument/2006/relationships/image" Target="../media/image30.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slideLayout" Target="../slideLayouts/slideLayout7.xml"/><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4.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video" Target="../media/media6.mp4"/><Relationship Id="rId7" Type="http://schemas.openxmlformats.org/officeDocument/2006/relationships/image" Target="../media/image31.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9.sv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9.gif"/><Relationship Id="rId4" Type="http://schemas.openxmlformats.org/officeDocument/2006/relationships/slideLayout" Target="../slideLayouts/slideLayout7.xml"/><Relationship Id="rId9"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53.svg"/><Relationship Id="rId1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57.sv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809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95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
        <p:nvSpPr>
          <p:cNvPr id="20" name="Oval 1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37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285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022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2722545" y="5302136"/>
              <a:ext cx="244158" cy="244158"/>
            </a:xfrm>
            <a:prstGeom prst="rect">
              <a:avLst/>
            </a:prstGeom>
          </p:spPr>
        </p:pic>
      </p:grpSp>
      <p:sp>
        <p:nvSpPr>
          <p:cNvPr id="609" name="Oval 6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4722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7480">
        <p159:morph option="byObject"/>
      </p:transition>
    </mc:Choice>
    <mc:Fallback>
      <p:transition spd="slow" advTm="7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8668">
        <p159:morph option="byObject"/>
      </p:transition>
    </mc:Choice>
    <mc:Fallback>
      <p:transition spd="slow" advTm="86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49425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9709">
        <p159:morph option="byObject"/>
      </p:transition>
    </mc:Choice>
    <mc:Fallback>
      <p:transition spd="slow" advTm="9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223" objId="19"/>
        <p14:stopEvt time="8503"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820</Words>
  <Application>Microsoft Office PowerPoint</Application>
  <PresentationFormat>Custom</PresentationFormat>
  <Paragraphs>80</Paragraphs>
  <Slides>37</Slides>
  <Notes>1</Notes>
  <HiddenSlides>0</HiddenSlides>
  <MMClips>6</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37</vt:i4>
      </vt:variant>
    </vt:vector>
  </HeadingPairs>
  <TitlesOfParts>
    <vt:vector size="65" baseType="lpstr">
      <vt:lpstr>微软雅黑</vt:lpstr>
      <vt:lpstr>#9Slide02 Noi dung dai</vt:lpstr>
      <vt:lpstr>#9Slide05 ViceroyJF</vt:lpstr>
      <vt:lpstr>#9Slide07 HoneyCream</vt:lpstr>
      <vt:lpstr>#9Slide07 IcielAltus Serif</vt:lpstr>
      <vt:lpstr>ABeeZee</vt:lpstr>
      <vt:lpstr>Arial</vt:lpstr>
      <vt:lpstr>Calibri</vt:lpstr>
      <vt:lpstr>Cambria</vt:lpstr>
      <vt:lpstr>等线</vt:lpstr>
      <vt:lpstr>Georgia</vt:lpstr>
      <vt:lpstr>Roboto Condensed Light</vt:lpstr>
      <vt:lpstr>SVN-Gretoon</vt:lpstr>
      <vt:lpstr>SVN-Newton</vt:lpstr>
      <vt:lpstr>Times New Roman</vt:lpstr>
      <vt:lpstr>UTM Guanine</vt:lpstr>
      <vt:lpstr>印品黑体</vt:lpstr>
      <vt:lpstr>字魂105号-简雅黑</vt:lpstr>
      <vt:lpstr>字魂107号-萌趣欢乐体</vt:lpstr>
      <vt:lpstr>字魂27号-布丁体</vt:lpstr>
      <vt:lpstr>思源黑体 CN Bold</vt:lpstr>
      <vt:lpstr>楷体</vt:lpstr>
      <vt:lpstr>百变马丁</vt:lpstr>
      <vt:lpstr>Office Theme</vt:lpstr>
      <vt:lpstr>Office 主题​​</vt:lpstr>
      <vt:lpstr>1_Simple Light</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User</cp:lastModifiedBy>
  <cp:revision>43</cp:revision>
  <dcterms:created xsi:type="dcterms:W3CDTF">2006-08-16T00:00:00Z</dcterms:created>
  <dcterms:modified xsi:type="dcterms:W3CDTF">2024-08-31T15:52:18Z</dcterms:modified>
  <dc:identifier>DAGGBMTwqNQ</dc:identifier>
</cp:coreProperties>
</file>