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555B9-EE57-493E-829A-23614904206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1AF36-1841-4E3F-A5D4-7D22B6359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55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71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2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D25F-B828-47C6-B0D9-9DCF26F0DB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B02-C455-4144-91A3-7925F9A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1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D25F-B828-47C6-B0D9-9DCF26F0DB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B02-C455-4144-91A3-7925F9A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5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D25F-B828-47C6-B0D9-9DCF26F0DB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B02-C455-4144-91A3-7925F9A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2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D25F-B828-47C6-B0D9-9DCF26F0DB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B02-C455-4144-91A3-7925F9A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5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D25F-B828-47C6-B0D9-9DCF26F0DB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B02-C455-4144-91A3-7925F9A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8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D25F-B828-47C6-B0D9-9DCF26F0DB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B02-C455-4144-91A3-7925F9A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6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D25F-B828-47C6-B0D9-9DCF26F0DB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B02-C455-4144-91A3-7925F9A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D25F-B828-47C6-B0D9-9DCF26F0DB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B02-C455-4144-91A3-7925F9A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2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D25F-B828-47C6-B0D9-9DCF26F0DB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B02-C455-4144-91A3-7925F9A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8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D25F-B828-47C6-B0D9-9DCF26F0DB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B02-C455-4144-91A3-7925F9A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8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D25F-B828-47C6-B0D9-9DCF26F0DB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B02-C455-4144-91A3-7925F9A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4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2D25F-B828-47C6-B0D9-9DCF26F0DB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05B02-C455-4144-91A3-7925F9A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B4247-0CF4-14A2-A8AD-EFD628C07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994" y="904874"/>
            <a:ext cx="8236847" cy="165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548D-1F31-08B6-3CC0-3034AFBDB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337" y="2606755"/>
            <a:ext cx="25910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9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796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thuận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tiện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B402E1-E4A5-DAA7-158A-A6D38B4B3304}"/>
              </a:ext>
            </a:extLst>
          </p:cNvPr>
          <p:cNvSpPr/>
          <p:nvPr/>
        </p:nvSpPr>
        <p:spPr>
          <a:xfrm>
            <a:off x="552451" y="1647825"/>
            <a:ext cx="349567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25 x 99 x 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395538-D41A-CD20-4F6A-4997E4D8FAD6}"/>
              </a:ext>
            </a:extLst>
          </p:cNvPr>
          <p:cNvSpPr/>
          <p:nvPr/>
        </p:nvSpPr>
        <p:spPr>
          <a:xfrm>
            <a:off x="5991226" y="1666875"/>
            <a:ext cx="56388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2 025 x 17 + 83 x 2 025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4C9B5-CC6E-3A25-3979-3726448C1D57}"/>
              </a:ext>
            </a:extLst>
          </p:cNvPr>
          <p:cNvSpPr txBox="1"/>
          <p:nvPr/>
        </p:nvSpPr>
        <p:spPr>
          <a:xfrm>
            <a:off x="666750" y="2505075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(25 x 4) x 99 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100 x 99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9 900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B68A1-544D-6A0F-503C-227F74FA5950}"/>
              </a:ext>
            </a:extLst>
          </p:cNvPr>
          <p:cNvSpPr txBox="1"/>
          <p:nvPr/>
        </p:nvSpPr>
        <p:spPr>
          <a:xfrm>
            <a:off x="6267450" y="2514600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(17 + 83)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100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202 500</a:t>
            </a:r>
          </a:p>
        </p:txBody>
      </p:sp>
    </p:spTree>
    <p:extLst>
      <p:ext uri="{BB962C8B-B14F-4D97-AF65-F5344CB8AC3E}">
        <p14:creationId xmlns:p14="http://schemas.microsoft.com/office/powerpoint/2010/main" val="36795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92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397402" y="2262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028010" y="350318"/>
            <a:ext cx="1027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đã bán bốn bức tranh với giá tiền tương ứng như hình dưới đây.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1E8CC-3218-83EC-92E3-138BBDDE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1317030"/>
            <a:ext cx="10639424" cy="25310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2ADBD7-9E43-86CC-A8A3-66023BB2E1B0}"/>
              </a:ext>
            </a:extLst>
          </p:cNvPr>
          <p:cNvSpPr/>
          <p:nvPr/>
        </p:nvSpPr>
        <p:spPr>
          <a:xfrm>
            <a:off x="1095376" y="3867150"/>
            <a:ext cx="21145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85 500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3F5E9A-8F85-719B-061C-7315C534F45D}"/>
              </a:ext>
            </a:extLst>
          </p:cNvPr>
          <p:cNvSpPr/>
          <p:nvPr/>
        </p:nvSpPr>
        <p:spPr>
          <a:xfrm>
            <a:off x="3486150" y="3876675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150 000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8A61CF-3CC4-D59B-E734-A4D8C35A42E2}"/>
              </a:ext>
            </a:extLst>
          </p:cNvPr>
          <p:cNvSpPr/>
          <p:nvPr/>
        </p:nvSpPr>
        <p:spPr>
          <a:xfrm>
            <a:off x="6096000" y="386715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425 000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9EB2C7-33F7-CC06-0FD4-24E2D9D12B88}"/>
              </a:ext>
            </a:extLst>
          </p:cNvPr>
          <p:cNvSpPr/>
          <p:nvPr/>
        </p:nvSpPr>
        <p:spPr>
          <a:xfrm>
            <a:off x="8715375" y="388620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55 500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4BBD4-AD3D-9C50-CB87-D2C83CBDCB13}"/>
              </a:ext>
            </a:extLst>
          </p:cNvPr>
          <p:cNvSpPr txBox="1"/>
          <p:nvPr/>
        </p:nvSpPr>
        <p:spPr>
          <a:xfrm>
            <a:off x="771525" y="4505325"/>
            <a:ext cx="1060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12358B-11E3-C401-F1E2-2D105FCF2B3D}"/>
              </a:ext>
            </a:extLst>
          </p:cNvPr>
          <p:cNvSpPr txBox="1"/>
          <p:nvPr/>
        </p:nvSpPr>
        <p:spPr>
          <a:xfrm>
            <a:off x="590550" y="5105400"/>
            <a:ext cx="10601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Trung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Rô-bốt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(85 500 + 150 000 + 425 000 + 55 500) : 4 = 179 000 (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: 179 000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210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F5DB3-808F-DE14-4CAB-4FA1FA39BEF5}"/>
              </a:ext>
            </a:extLst>
          </p:cNvPr>
          <p:cNvGrpSpPr/>
          <p:nvPr/>
        </p:nvGrpSpPr>
        <p:grpSpPr>
          <a:xfrm>
            <a:off x="469046" y="337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87778-5534-D1A6-2E85-5B66A4458459}"/>
              </a:ext>
            </a:extLst>
          </p:cNvPr>
          <p:cNvSpPr txBox="1"/>
          <p:nvPr/>
        </p:nvSpPr>
        <p:spPr>
          <a:xfrm>
            <a:off x="1107975" y="374463"/>
            <a:ext cx="1088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7 túi như vậy có bao nhiêu ki-lô-gam gạo?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Biết rằng bác Ba bán mỗi túi gạo đó với giá 250 000 đồng. Hỏi bác Ba thu được bao nhiêu tiền khi bán hết số gạo đó?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Bao Gạo Trắng Vectơ PNG , Cơm, Món ăn, Cơm PNG trong suốt và  Vector để tải xuống miễn phí">
            <a:extLst>
              <a:ext uri="{FF2B5EF4-FFF2-40B4-BE49-F238E27FC236}">
                <a16:creationId xmlns:a16="http://schemas.microsoft.com/office/drawing/2014/main" id="{43C70017-626A-C3ED-3FCD-A932B0A5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0" y="1571624"/>
            <a:ext cx="596173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482C6-FF77-3845-C494-A6AE35E41828}"/>
              </a:ext>
            </a:extLst>
          </p:cNvPr>
          <p:cNvSpPr txBox="1"/>
          <p:nvPr/>
        </p:nvSpPr>
        <p:spPr>
          <a:xfrm>
            <a:off x="790575" y="2247900"/>
            <a:ext cx="7038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Số ki-lô-gam gạo trong 7 túi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x 7 = 105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túi gạo bác Ba chia được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 : 15 = 35 (túi)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thu được số tiền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250 000 x 35 = 8 750 000 (đồng)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105 kg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b)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8 750 000 đồng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73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5963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9">
            <a:hlinkClick r:id="" action="ppaction://media"/>
            <a:extLst>
              <a:ext uri="{FF2B5EF4-FFF2-40B4-BE49-F238E27FC236}">
                <a16:creationId xmlns:a16="http://schemas.microsoft.com/office/drawing/2014/main" id="{772C7307-6643-907F-43CB-B424520E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0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206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7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2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0F3C7B-44B0-6107-B7B2-E7C354AC456D}"/>
              </a:ext>
            </a:extLst>
          </p:cNvPr>
          <p:cNvSpPr/>
          <p:nvPr/>
        </p:nvSpPr>
        <p:spPr>
          <a:xfrm>
            <a:off x="657226" y="2343150"/>
            <a:ext cx="397192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3 713 – 200 x 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AA31E1-F372-A211-9C55-83817B06EF12}"/>
              </a:ext>
            </a:extLst>
          </p:cNvPr>
          <p:cNvSpPr/>
          <p:nvPr/>
        </p:nvSpPr>
        <p:spPr>
          <a:xfrm>
            <a:off x="6276975" y="2314575"/>
            <a:ext cx="54578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1 500 + (750 + 250) : 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C910B-D842-F66B-551A-C830FBAF66AE}"/>
              </a:ext>
            </a:extLst>
          </p:cNvPr>
          <p:cNvSpPr txBox="1"/>
          <p:nvPr/>
        </p:nvSpPr>
        <p:spPr>
          <a:xfrm>
            <a:off x="590550" y="339090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3 713 – 1 000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161AE-B1C0-3505-2044-F8366E077C39}"/>
              </a:ext>
            </a:extLst>
          </p:cNvPr>
          <p:cNvSpPr txBox="1"/>
          <p:nvPr/>
        </p:nvSpPr>
        <p:spPr>
          <a:xfrm>
            <a:off x="6381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2 713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F6BF9-22D7-FADF-EA77-5702162D6085}"/>
              </a:ext>
            </a:extLst>
          </p:cNvPr>
          <p:cNvSpPr txBox="1"/>
          <p:nvPr/>
        </p:nvSpPr>
        <p:spPr>
          <a:xfrm>
            <a:off x="6191250" y="3390900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 = 1 500 + 1 000 :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60E32-35F8-95A8-EB27-60895F991588}"/>
              </a:ext>
            </a:extLst>
          </p:cNvPr>
          <p:cNvSpPr txBox="1"/>
          <p:nvPr/>
        </p:nvSpPr>
        <p:spPr>
          <a:xfrm>
            <a:off x="62388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1 500 + 500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E8ED9C-92B9-4B1D-19D1-83F517BBF7BE}"/>
              </a:ext>
            </a:extLst>
          </p:cNvPr>
          <p:cNvSpPr txBox="1"/>
          <p:nvPr/>
        </p:nvSpPr>
        <p:spPr>
          <a:xfrm>
            <a:off x="6267450" y="5038725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2 000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194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503380" y="422823"/>
            <a:ext cx="952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chữ số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BDF624-76EF-939B-5870-F097481D9650}"/>
              </a:ext>
            </a:extLst>
          </p:cNvPr>
          <p:cNvGrpSpPr/>
          <p:nvPr/>
        </p:nvGrpSpPr>
        <p:grpSpPr>
          <a:xfrm>
            <a:off x="247650" y="1219200"/>
            <a:ext cx="5905500" cy="2564547"/>
            <a:chOff x="819150" y="1200150"/>
            <a:chExt cx="5905500" cy="25645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6626BE-24F4-21D8-22F0-708933E4ED7D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F729F0-44BA-5258-9D71-B14EEAF26F87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6   0   6   1  8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023E31-BFFA-F260-A512-A8F79F5C1E26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4   3        1  4  9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62CB96-A627-D3FA-603F-0B92FA8FB8D1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2895600"/>
              <a:ext cx="3905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FB8F2E-0A73-CD51-EE1F-0CD3A8327EE9}"/>
                </a:ext>
              </a:extLst>
            </p:cNvPr>
            <p:cNvSpPr txBox="1"/>
            <p:nvPr/>
          </p:nvSpPr>
          <p:spPr>
            <a:xfrm>
              <a:off x="1495425" y="293370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1   7  1        3  3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777B50-368C-F01C-93BB-A63781208A24}"/>
                </a:ext>
              </a:extLst>
            </p:cNvPr>
            <p:cNvSpPr/>
            <p:nvPr/>
          </p:nvSpPr>
          <p:spPr>
            <a:xfrm>
              <a:off x="4810125" y="13811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3D8D1C8-D0DD-7104-E03F-9D9D1640AF6D}"/>
                </a:ext>
              </a:extLst>
            </p:cNvPr>
            <p:cNvSpPr/>
            <p:nvPr/>
          </p:nvSpPr>
          <p:spPr>
            <a:xfrm>
              <a:off x="2876550" y="216217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04FC398-903B-0FFC-BBBB-1EB4E3FA1C44}"/>
                </a:ext>
              </a:extLst>
            </p:cNvPr>
            <p:cNvSpPr/>
            <p:nvPr/>
          </p:nvSpPr>
          <p:spPr>
            <a:xfrm>
              <a:off x="3514725" y="3076575"/>
              <a:ext cx="53340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38FA9D-6F44-3DC3-F7B5-CA269215B63F}"/>
              </a:ext>
            </a:extLst>
          </p:cNvPr>
          <p:cNvGrpSpPr/>
          <p:nvPr/>
        </p:nvGrpSpPr>
        <p:grpSpPr>
          <a:xfrm>
            <a:off x="6267450" y="1343025"/>
            <a:ext cx="6000750" cy="4079022"/>
            <a:chOff x="723900" y="1200150"/>
            <a:chExt cx="6000750" cy="407902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FE6624-41F1-0F2E-A839-9307618A6F99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4BF8DD-D1A7-A5A4-22AE-BB69FAA4D7CC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1      0  2  1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CE7269-4995-0731-5987-D9999BB08580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        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F11C71-7D59-3006-793B-9B0FFD751C0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50" y="2847975"/>
              <a:ext cx="31908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3E35ED5-166B-4598-4011-D04B54607FF5}"/>
                </a:ext>
              </a:extLst>
            </p:cNvPr>
            <p:cNvSpPr/>
            <p:nvPr/>
          </p:nvSpPr>
          <p:spPr>
            <a:xfrm>
              <a:off x="1990725" y="13906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76A714-BFDA-0B4C-8FDE-EFB914847D07}"/>
                </a:ext>
              </a:extLst>
            </p:cNvPr>
            <p:cNvSpPr/>
            <p:nvPr/>
          </p:nvSpPr>
          <p:spPr>
            <a:xfrm>
              <a:off x="3714750" y="21812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1A3417-91E0-C200-7D4A-6A6FA291403C}"/>
                </a:ext>
              </a:extLst>
            </p:cNvPr>
            <p:cNvSpPr txBox="1"/>
            <p:nvPr/>
          </p:nvSpPr>
          <p:spPr>
            <a:xfrm>
              <a:off x="1362075" y="28384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1  5  0  2  1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BCEFA3-0B95-255E-2370-F0197F84C3B9}"/>
                </a:ext>
              </a:extLst>
            </p:cNvPr>
            <p:cNvSpPr txBox="1"/>
            <p:nvPr/>
          </p:nvSpPr>
          <p:spPr>
            <a:xfrm>
              <a:off x="790575" y="35623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7  5  1  0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02FBFB6-B527-1152-1A74-2E195BE919FB}"/>
                </a:ext>
              </a:extLst>
            </p:cNvPr>
            <p:cNvSpPr/>
            <p:nvPr/>
          </p:nvSpPr>
          <p:spPr>
            <a:xfrm>
              <a:off x="3124200" y="37528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00163BC-B793-7D42-16EE-4C6142D179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4381500"/>
              <a:ext cx="37242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DECF40-5267-AA93-8259-1F80B204AB5B}"/>
                </a:ext>
              </a:extLst>
            </p:cNvPr>
            <p:cNvSpPr txBox="1"/>
            <p:nvPr/>
          </p:nvSpPr>
          <p:spPr>
            <a:xfrm>
              <a:off x="752475" y="4448175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7  6  6  0  7  1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E1502B-1E77-F9F0-48DD-8D6A118425A5}"/>
              </a:ext>
            </a:extLst>
          </p:cNvPr>
          <p:cNvSpPr/>
          <p:nvPr/>
        </p:nvSpPr>
        <p:spPr>
          <a:xfrm>
            <a:off x="4238625" y="140017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71939CE-6476-1973-FE2A-2291094CD878}"/>
              </a:ext>
            </a:extLst>
          </p:cNvPr>
          <p:cNvSpPr/>
          <p:nvPr/>
        </p:nvSpPr>
        <p:spPr>
          <a:xfrm>
            <a:off x="2943226" y="3095625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5815E34-D7A8-E556-D008-69D299E6D5A4}"/>
              </a:ext>
            </a:extLst>
          </p:cNvPr>
          <p:cNvSpPr/>
          <p:nvPr/>
        </p:nvSpPr>
        <p:spPr>
          <a:xfrm>
            <a:off x="2286001" y="2171700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FE7535C-6AF7-5B65-14B4-F4627C6C7FB2}"/>
              </a:ext>
            </a:extLst>
          </p:cNvPr>
          <p:cNvSpPr/>
          <p:nvPr/>
        </p:nvSpPr>
        <p:spPr>
          <a:xfrm>
            <a:off x="9258300" y="2324100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AF1AF6E-C964-1E30-4904-400EE8B05245}"/>
              </a:ext>
            </a:extLst>
          </p:cNvPr>
          <p:cNvSpPr/>
          <p:nvPr/>
        </p:nvSpPr>
        <p:spPr>
          <a:xfrm>
            <a:off x="7524750" y="15335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617D357-57EF-DF30-68C0-4ED4B68C4064}"/>
              </a:ext>
            </a:extLst>
          </p:cNvPr>
          <p:cNvSpPr/>
          <p:nvPr/>
        </p:nvSpPr>
        <p:spPr>
          <a:xfrm>
            <a:off x="8658225" y="38957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1C0A8-C482-C071-9F54-79D473294201}"/>
              </a:ext>
            </a:extLst>
          </p:cNvPr>
          <p:cNvSpPr txBox="1"/>
          <p:nvPr/>
        </p:nvSpPr>
        <p:spPr>
          <a:xfrm>
            <a:off x="638175" y="1809750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C11F0-A248-AB8A-D53E-0811C06A6443}"/>
              </a:ext>
            </a:extLst>
          </p:cNvPr>
          <p:cNvSpPr txBox="1"/>
          <p:nvPr/>
        </p:nvSpPr>
        <p:spPr>
          <a:xfrm>
            <a:off x="6315075" y="2028825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171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546</Words>
  <Application>Microsoft Office PowerPoint</Application>
  <PresentationFormat>Widescreen</PresentationFormat>
  <Paragraphs>122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#9Slide07 HoneyCream</vt:lpstr>
      <vt:lpstr>Arial</vt:lpstr>
      <vt:lpstr>Calibri</vt:lpstr>
      <vt:lpstr>Calibri Light</vt:lpstr>
      <vt:lpstr>Cambria</vt:lpstr>
      <vt:lpstr>等线</vt:lpstr>
      <vt:lpstr>Times New Roman</vt:lpstr>
      <vt:lpstr>UTM Avo</vt:lpstr>
      <vt:lpstr>字魂151号-联盟综艺体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2024-09-15T23:57:52Z</dcterms:created>
  <dcterms:modified xsi:type="dcterms:W3CDTF">2024-09-15T23:58:06Z</dcterms:modified>
</cp:coreProperties>
</file>