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899AC-56CB-410A-840A-F43109EB2C7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0F093-F981-4B23-97C8-E797CC155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721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87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05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899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8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97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0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0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8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76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10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97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1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5484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5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3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1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52941-F86F-46CF-8066-B024F2F643D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FC0E-D908-4C6D-806B-6D4A27F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9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28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4130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981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4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65636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5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35539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3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554</Words>
  <Application>Microsoft Office PowerPoint</Application>
  <PresentationFormat>Widescreen</PresentationFormat>
  <Paragraphs>101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Arial</vt:lpstr>
      <vt:lpstr>Arial-Rounded</vt:lpstr>
      <vt:lpstr>Calibri</vt:lpstr>
      <vt:lpstr>Calibri Light</vt:lpstr>
      <vt:lpstr>Cambria</vt:lpstr>
      <vt:lpstr>等线</vt:lpstr>
      <vt:lpstr>UTM Colossalis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2024-09-15T23:55:55Z</dcterms:created>
  <dcterms:modified xsi:type="dcterms:W3CDTF">2024-09-15T23:56:56Z</dcterms:modified>
</cp:coreProperties>
</file>