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27661-E817-46DF-91A6-884C3F9621F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31574-4354-4CE6-A7A5-EF7E9EC28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35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19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228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06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18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56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13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B1B4-2968-4965-B920-3DBE2D578AE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E702-1C4D-4CA0-A3BE-184A4E68C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3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B1B4-2968-4965-B920-3DBE2D578AE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E702-1C4D-4CA0-A3BE-184A4E68C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1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B1B4-2968-4965-B920-3DBE2D578AE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E702-1C4D-4CA0-A3BE-184A4E68C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9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B1B4-2968-4965-B920-3DBE2D578AE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E702-1C4D-4CA0-A3BE-184A4E68C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5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B1B4-2968-4965-B920-3DBE2D578AE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E702-1C4D-4CA0-A3BE-184A4E68C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6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B1B4-2968-4965-B920-3DBE2D578AE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E702-1C4D-4CA0-A3BE-184A4E68C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0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B1B4-2968-4965-B920-3DBE2D578AE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E702-1C4D-4CA0-A3BE-184A4E68C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91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B1B4-2968-4965-B920-3DBE2D578AE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E702-1C4D-4CA0-A3BE-184A4E68C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87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B1B4-2968-4965-B920-3DBE2D578AE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E702-1C4D-4CA0-A3BE-184A4E68C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B1B4-2968-4965-B920-3DBE2D578AE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E702-1C4D-4CA0-A3BE-184A4E68C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4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DB1B4-2968-4965-B920-3DBE2D578AE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DE702-1C4D-4CA0-A3BE-184A4E68C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6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DB1B4-2968-4965-B920-3DBE2D578AE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DE702-1C4D-4CA0-A3BE-184A4E68C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5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84.svg"/><Relationship Id="rId3" Type="http://schemas.openxmlformats.org/officeDocument/2006/relationships/image" Target="../media/image61.svg"/><Relationship Id="rId7" Type="http://schemas.openxmlformats.org/officeDocument/2006/relationships/image" Target="../media/image80.svg"/><Relationship Id="rId12" Type="http://schemas.openxmlformats.org/officeDocument/2006/relationships/image" Target="../media/image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82.svg"/><Relationship Id="rId5" Type="http://schemas.openxmlformats.org/officeDocument/2006/relationships/image" Target="../media/image78.svg"/><Relationship Id="rId10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openxmlformats.org/officeDocument/2006/relationships/image" Target="../media/image45.sv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slide" Target="slide18.xml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gif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slide" Target="slide4.xml"/><Relationship Id="rId18" Type="http://schemas.openxmlformats.org/officeDocument/2006/relationships/slide" Target="slide7.xml"/><Relationship Id="rId26" Type="http://schemas.openxmlformats.org/officeDocument/2006/relationships/image" Target="../media/image12.png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audio" Target="../media/audio1.wav"/><Relationship Id="rId12" Type="http://schemas.openxmlformats.org/officeDocument/2006/relationships/image" Target="../media/image11.gif"/><Relationship Id="rId17" Type="http://schemas.openxmlformats.org/officeDocument/2006/relationships/image" Target="../media/image19.png"/><Relationship Id="rId25" Type="http://schemas.openxmlformats.org/officeDocument/2006/relationships/image" Target="../media/image30.sv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png"/><Relationship Id="rId24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slide" Target="slide5.xml"/><Relationship Id="rId23" Type="http://schemas.openxmlformats.org/officeDocument/2006/relationships/image" Target="../media/image28.svg"/><Relationship Id="rId10" Type="http://schemas.openxmlformats.org/officeDocument/2006/relationships/image" Target="../media/image8.png"/><Relationship Id="rId19" Type="http://schemas.openxmlformats.org/officeDocument/2006/relationships/image" Target="../media/image20.png"/><Relationship Id="rId4" Type="http://schemas.microsoft.com/office/2007/relationships/media" Target="../media/media3.mp3"/><Relationship Id="rId9" Type="http://schemas.openxmlformats.org/officeDocument/2006/relationships/image" Target="../media/image7.png"/><Relationship Id="rId14" Type="http://schemas.openxmlformats.org/officeDocument/2006/relationships/image" Target="../media/image17.png"/><Relationship Id="rId22" Type="http://schemas.openxmlformats.org/officeDocument/2006/relationships/image" Target="../media/image23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6.jpg"/><Relationship Id="rId7" Type="http://schemas.openxmlformats.org/officeDocument/2006/relationships/image" Target="../media/image26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28.png"/><Relationship Id="rId5" Type="http://schemas.microsoft.com/office/2007/relationships/hdphoto" Target="../media/hdphoto3.wdp"/><Relationship Id="rId10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6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4.svg"/><Relationship Id="rId4" Type="http://schemas.openxmlformats.org/officeDocument/2006/relationships/image" Target="../media/image11.gif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6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4.svg"/><Relationship Id="rId4" Type="http://schemas.openxmlformats.org/officeDocument/2006/relationships/image" Target="../media/image11.gif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6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4.svg"/><Relationship Id="rId4" Type="http://schemas.openxmlformats.org/officeDocument/2006/relationships/image" Target="../media/image11.gi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4.png"/><Relationship Id="rId18" Type="http://schemas.openxmlformats.org/officeDocument/2006/relationships/image" Target="../media/image51.svg"/><Relationship Id="rId3" Type="http://schemas.openxmlformats.org/officeDocument/2006/relationships/image" Target="../media/image29.png"/><Relationship Id="rId21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openxmlformats.org/officeDocument/2006/relationships/image" Target="../media/image45.sv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sv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33.png"/><Relationship Id="rId24" Type="http://schemas.openxmlformats.org/officeDocument/2006/relationships/image" Target="../media/image42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openxmlformats.org/officeDocument/2006/relationships/image" Target="../media/image41.png"/><Relationship Id="rId10" Type="http://schemas.openxmlformats.org/officeDocument/2006/relationships/image" Target="../media/image43.svg"/><Relationship Id="rId19" Type="http://schemas.openxmlformats.org/officeDocument/2006/relationships/image" Target="../media/image37.png"/><Relationship Id="rId4" Type="http://schemas.openxmlformats.org/officeDocument/2006/relationships/image" Target="../media/image37.svg"/><Relationship Id="rId9" Type="http://schemas.openxmlformats.org/officeDocument/2006/relationships/image" Target="../media/image32.png"/><Relationship Id="rId14" Type="http://schemas.openxmlformats.org/officeDocument/2006/relationships/image" Target="../media/image47.svg"/><Relationship Id="rId2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1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4203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9331607" y="2728663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CB071-716C-85DF-080F-D4BB8BFB6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" y="1732084"/>
            <a:ext cx="6977062" cy="473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A4E84-75D6-3FB9-2879-18DC7A6E0BBF}"/>
              </a:ext>
            </a:extLst>
          </p:cNvPr>
          <p:cNvSpPr txBox="1"/>
          <p:nvPr/>
        </p:nvSpPr>
        <p:spPr>
          <a:xfrm>
            <a:off x="1495425" y="1190625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42F9-65A5-E670-9FD9-34E997BBBC0A}"/>
              </a:ext>
            </a:extLst>
          </p:cNvPr>
          <p:cNvSpPr txBox="1"/>
          <p:nvPr/>
        </p:nvSpPr>
        <p:spPr>
          <a:xfrm>
            <a:off x="7915274" y="2838450"/>
            <a:ext cx="3952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26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b="1" i="0" dirty="0">
                <a:solidFill>
                  <a:srgbClr val="FF0000"/>
                </a:solidFill>
                <a:effectLst/>
              </a:rPr>
              <a:t>986 &lt; 8 848 &lt; 25 000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F6A1-D873-105D-239B-43FBA34BF5AD}"/>
              </a:ext>
            </a:extLst>
          </p:cNvPr>
          <p:cNvSpPr txBox="1"/>
          <p:nvPr/>
        </p:nvSpPr>
        <p:spPr>
          <a:xfrm>
            <a:off x="7924799" y="3590925"/>
            <a:ext cx="395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Vậy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đỉnh</a:t>
            </a:r>
            <a:r>
              <a:rPr lang="en-US" sz="2600" b="1" dirty="0">
                <a:solidFill>
                  <a:srgbClr val="FF0000"/>
                </a:solidFill>
              </a:rPr>
              <a:t> Ô-</a:t>
            </a:r>
            <a:r>
              <a:rPr lang="en-US" sz="2600" b="1" dirty="0" err="1">
                <a:solidFill>
                  <a:srgbClr val="FF0000"/>
                </a:solidFill>
              </a:rPr>
              <a:t>lim</a:t>
            </a:r>
            <a:r>
              <a:rPr lang="en-US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pớt</a:t>
            </a:r>
            <a:r>
              <a:rPr lang="en-US" sz="2600" b="1" dirty="0">
                <a:solidFill>
                  <a:srgbClr val="FF0000"/>
                </a:solidFill>
              </a:rPr>
              <a:t> Mon </a:t>
            </a:r>
            <a:r>
              <a:rPr lang="en-US" sz="2600" b="1" dirty="0" err="1">
                <a:solidFill>
                  <a:srgbClr val="FF0000"/>
                </a:solidFill>
              </a:rPr>
              <a:t>cao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nhất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4D76D-3150-9B0B-77CE-0963A067855D}"/>
              </a:ext>
            </a:extLst>
          </p:cNvPr>
          <p:cNvSpPr/>
          <p:nvPr/>
        </p:nvSpPr>
        <p:spPr>
          <a:xfrm>
            <a:off x="866775" y="4619625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83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ỉnh Everest đón các nhà leo núi nước ngoài sau 1 năm đóng cửa | VTV.VN">
            <a:extLst>
              <a:ext uri="{FF2B5EF4-FFF2-40B4-BE49-F238E27FC236}">
                <a16:creationId xmlns:a16="http://schemas.microsoft.com/office/drawing/2014/main" id="{B23FDB2C-A274-E445-0A0D-1581D7CB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24B3B-0CBE-014F-0917-20FADB41AC8E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Ô-</a:t>
            </a:r>
            <a:r>
              <a:rPr lang="en-US" sz="3200" b="1" dirty="0" err="1">
                <a:solidFill>
                  <a:srgbClr val="FF0000"/>
                </a:solidFill>
              </a:rPr>
              <a:t>lim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pớt</a:t>
            </a:r>
            <a:r>
              <a:rPr lang="en-US" sz="3200" b="1" dirty="0">
                <a:solidFill>
                  <a:srgbClr val="FF0000"/>
                </a:solidFill>
              </a:rPr>
              <a:t> Mon </a:t>
            </a:r>
          </a:p>
        </p:txBody>
      </p:sp>
    </p:spTree>
    <p:extLst>
      <p:ext uri="{BB962C8B-B14F-4D97-AF65-F5344CB8AC3E}">
        <p14:creationId xmlns:p14="http://schemas.microsoft.com/office/powerpoint/2010/main" val="1133259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ễ hội núi Bà Đen – nét đẹp tín ngưỡng tâm linh Nam Bộ – Sun World Ba Den  Mountain">
            <a:extLst>
              <a:ext uri="{FF2B5EF4-FFF2-40B4-BE49-F238E27FC236}">
                <a16:creationId xmlns:a16="http://schemas.microsoft.com/office/drawing/2014/main" id="{EA52E10B-4793-DDAF-FEC9-EA235BAB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574100-8BEB-E4C8-BA95-D4DA35FD24DC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núi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0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us - đỉnh vinh quang của 12 vị thần - Báo VnExpress Du lịch">
            <a:extLst>
              <a:ext uri="{FF2B5EF4-FFF2-40B4-BE49-F238E27FC236}">
                <a16:creationId xmlns:a16="http://schemas.microsoft.com/office/drawing/2014/main" id="{28B6AC62-F257-370E-59B3-79C994D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913E1-3F1E-5E5F-8A8F-19C81CA7D3C9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E-</a:t>
            </a:r>
            <a:r>
              <a:rPr lang="en-US" sz="3200" b="1" dirty="0" err="1">
                <a:solidFill>
                  <a:srgbClr val="FF0000"/>
                </a:solidFill>
              </a:rPr>
              <a:t>vơ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rét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51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1501774" y="520700"/>
            <a:ext cx="1009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  <a:endParaRPr lang="en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16EBC-03C4-2250-6EF2-9D480F34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62" y="1609725"/>
            <a:ext cx="9592733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70414-93E3-D725-CBEB-D12ABFE502A2}"/>
              </a:ext>
            </a:extLst>
          </p:cNvPr>
          <p:cNvSpPr txBox="1"/>
          <p:nvPr/>
        </p:nvSpPr>
        <p:spPr>
          <a:xfrm>
            <a:off x="1019174" y="5162550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: 2 000 000 &gt; 1 175 000 &gt; 195 000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46B6-238B-5254-A23E-02A808066D43}"/>
              </a:ext>
            </a:extLst>
          </p:cNvPr>
          <p:cNvSpPr txBox="1"/>
          <p:nvPr/>
        </p:nvSpPr>
        <p:spPr>
          <a:xfrm>
            <a:off x="1019174" y="5838825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bộ đồ chơi có giá thấp nhất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308CB3-235F-AFEC-F49D-593501A23B69}"/>
              </a:ext>
            </a:extLst>
          </p:cNvPr>
          <p:cNvSpPr/>
          <p:nvPr/>
        </p:nvSpPr>
        <p:spPr>
          <a:xfrm>
            <a:off x="1524000" y="1676400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16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58924" y="463550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bốn năm, một cửa hàng bán được số sản phẩm và đã thống kê như bảng số liệu dưới đây.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BBD7B6-5BD1-F135-32B2-C9E8B1EF2BA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7225" y="1748365"/>
          <a:ext cx="10877550" cy="1271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13457981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91585810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3417094735"/>
                    </a:ext>
                  </a:extLst>
                </a:gridCol>
                <a:gridCol w="1687832">
                  <a:extLst>
                    <a:ext uri="{9D8B030D-6E8A-4147-A177-3AD203B41FA5}">
                      <a16:colId xmlns:a16="http://schemas.microsoft.com/office/drawing/2014/main" val="1580636764"/>
                    </a:ext>
                  </a:extLst>
                </a:gridCol>
                <a:gridCol w="1579243">
                  <a:extLst>
                    <a:ext uri="{9D8B030D-6E8A-4147-A177-3AD203B41FA5}">
                      <a16:colId xmlns:a16="http://schemas.microsoft.com/office/drawing/2014/main" val="1915465174"/>
                    </a:ext>
                  </a:extLst>
                </a:gridCol>
              </a:tblGrid>
              <a:tr h="63553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4569"/>
                  </a:ext>
                </a:extLst>
              </a:tr>
              <a:tr h="635530">
                <a:tc>
                  <a:txBody>
                    <a:bodyPr/>
                    <a:lstStyle/>
                    <a:p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3 293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3399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064E5E-BC30-64C9-EAD3-A0105E89EADD}"/>
              </a:ext>
            </a:extLst>
          </p:cNvPr>
          <p:cNvSpPr txBox="1"/>
          <p:nvPr/>
        </p:nvSpPr>
        <p:spPr>
          <a:xfrm>
            <a:off x="733425" y="3114675"/>
            <a:ext cx="10848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số sản phẩm cửa hàng bán được mỗi năm.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6408E-9623-2BCC-4956-A00D0FA51AB7}"/>
              </a:ext>
            </a:extLst>
          </p:cNvPr>
          <p:cNvSpPr txBox="1"/>
          <p:nvPr/>
        </p:nvSpPr>
        <p:spPr>
          <a:xfrm>
            <a:off x="914400" y="3543300"/>
            <a:ext cx="1044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sản phẩm cửa hàng bán được mỗi năm là: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2020: 2 873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2021: 2 837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2022: 3 293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2023: 3 018 sản phẩm.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6D95B-294C-485F-A174-46BF15A31DD2}"/>
              </a:ext>
            </a:extLst>
          </p:cNvPr>
          <p:cNvSpPr/>
          <p:nvPr/>
        </p:nvSpPr>
        <p:spPr>
          <a:xfrm>
            <a:off x="8343900" y="1781175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F30BAE-5060-197D-1062-5669ED35E669}"/>
              </a:ext>
            </a:extLst>
          </p:cNvPr>
          <p:cNvSpPr txBox="1"/>
          <p:nvPr/>
        </p:nvSpPr>
        <p:spPr>
          <a:xfrm>
            <a:off x="876300" y="566737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128108-991E-4559-ACFB-197ED6E23178}"/>
              </a:ext>
            </a:extLst>
          </p:cNvPr>
          <p:cNvSpPr/>
          <p:nvPr/>
        </p:nvSpPr>
        <p:spPr>
          <a:xfrm>
            <a:off x="6638925" y="1809750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9F5751-2885-CADC-7C76-E2E81C4A42B1}"/>
              </a:ext>
            </a:extLst>
          </p:cNvPr>
          <p:cNvSpPr txBox="1"/>
          <p:nvPr/>
        </p:nvSpPr>
        <p:spPr>
          <a:xfrm>
            <a:off x="876300" y="614362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62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30" grpId="0" animBg="1"/>
      <p:bldP spid="31" grpId="0"/>
      <p:bldP spid="64" grpId="0" animBg="1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57250" y="520700"/>
            <a:ext cx="11077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 ngày, người bán hàng nói rằng: “Doanh thu cả ngày của cửa hàng được khoảng 2 500 000 đồng”. Thực tế doanh thu cả ngày của cửa hàng là 2 545 000 đồng.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Hỏi người bán hàng đã làm tròn doanh thu đến hàng nào?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Hãy làm tròn doanh thu thực tế của cửa hàng đến hàng chục nghìn.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D4222-A2A8-48D3-7667-B639D0D21E48}"/>
              </a:ext>
            </a:extLst>
          </p:cNvPr>
          <p:cNvSpPr txBox="1"/>
          <p:nvPr/>
        </p:nvSpPr>
        <p:spPr>
          <a:xfrm>
            <a:off x="704850" y="2809875"/>
            <a:ext cx="10791825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 của cửa hàng đã được làm tròn là 2 500 000 đồng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người bán hàng đã làm tròn doanh thu đến hàng trăm nghìn.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966A9-73F5-55BC-0E0A-FFB53A98BCC5}"/>
              </a:ext>
            </a:extLst>
          </p:cNvPr>
          <p:cNvSpPr txBox="1"/>
          <p:nvPr/>
        </p:nvSpPr>
        <p:spPr>
          <a:xfrm>
            <a:off x="733426" y="4400550"/>
            <a:ext cx="10668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5F3E-557D-EA8A-4AB8-29B32FBA2F7B}"/>
              </a:ext>
            </a:extLst>
          </p:cNvPr>
          <p:cNvSpPr txBox="1"/>
          <p:nvPr/>
        </p:nvSpPr>
        <p:spPr>
          <a:xfrm>
            <a:off x="1733550" y="4467225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2 545 000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108611-6209-4C6C-5AA5-EAB727B2B702}"/>
              </a:ext>
            </a:extLst>
          </p:cNvPr>
          <p:cNvCxnSpPr/>
          <p:nvPr/>
        </p:nvCxnSpPr>
        <p:spPr>
          <a:xfrm>
            <a:off x="3409950" y="4781550"/>
            <a:ext cx="45624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844EEB-E283-5BDA-9254-6A1FABE03A48}"/>
              </a:ext>
            </a:extLst>
          </p:cNvPr>
          <p:cNvSpPr txBox="1"/>
          <p:nvPr/>
        </p:nvSpPr>
        <p:spPr>
          <a:xfrm>
            <a:off x="3686175" y="4181475"/>
            <a:ext cx="40100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DF0E8-84FC-B2F7-E9C5-45BF05106BE9}"/>
              </a:ext>
            </a:extLst>
          </p:cNvPr>
          <p:cNvSpPr txBox="1"/>
          <p:nvPr/>
        </p:nvSpPr>
        <p:spPr>
          <a:xfrm>
            <a:off x="8191500" y="4381500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5594C-E60E-B856-6DBA-8F301D1454EB}"/>
              </a:ext>
            </a:extLst>
          </p:cNvPr>
          <p:cNvSpPr txBox="1"/>
          <p:nvPr/>
        </p:nvSpPr>
        <p:spPr>
          <a:xfrm>
            <a:off x="990600" y="5343525"/>
            <a:ext cx="10277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cs typeface="Arial" panose="020B0604020202020204" pitchFamily="34" charset="0"/>
              </a:rPr>
              <a:t> Vậy doanh thu thực tế của cửa hàng được làm tròn đến hàng chục nghìn là: 2 550 000 đồng.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233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/>
      <p:bldP spid="11" grpId="0"/>
      <p:bldP spid="14" grpId="0"/>
      <p:bldP spid="15" grpId="0"/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lẻ lớn 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86BDE-0E8C-0C67-78AA-815F586A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176462"/>
            <a:ext cx="49530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97C32-4665-BC15-4414-C74A6BF6F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238375"/>
            <a:ext cx="495300" cy="666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873 649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02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27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1281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4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3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5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3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61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06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8462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128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3860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401" y="2159001"/>
            <a:ext cx="2389839" cy="142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8753-74E4-BA5E-F4E9-260333F607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5518" y="2311434"/>
            <a:ext cx="8053514" cy="2139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ACE1F-7DB4-51C3-6527-3B6DB1D8EA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9202" y="3932644"/>
            <a:ext cx="237764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6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7385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</Words>
  <Application>Microsoft Office PowerPoint</Application>
  <PresentationFormat>Widescreen</PresentationFormat>
  <Paragraphs>71</Paragraphs>
  <Slides>18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2024-09-15T23:54:17Z</dcterms:created>
  <dcterms:modified xsi:type="dcterms:W3CDTF">2024-09-15T23:54:48Z</dcterms:modified>
</cp:coreProperties>
</file>