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EE76C-1DC2-425D-9C2E-CDEE1DB6BF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7B02E-C332-414F-BFAF-6F4F475DF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1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0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5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0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8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3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9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7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1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3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2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5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3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1642D-940B-4276-8220-E4805231A7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0B04E-ABA1-47DB-BF13-987078D4A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4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1.gi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3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35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9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300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085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3664944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4162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74724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27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30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4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7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3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64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18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33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0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5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6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3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148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715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345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180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624</Words>
  <Application>Microsoft Office PowerPoint</Application>
  <PresentationFormat>Widescreen</PresentationFormat>
  <Paragraphs>91</Paragraphs>
  <Slides>24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#9Slide03 IcielUni Sans Heavy</vt:lpstr>
      <vt:lpstr>Arial</vt:lpstr>
      <vt:lpstr>Calibri</vt:lpstr>
      <vt:lpstr>Calibri Light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2024-09-15T23:51:58Z</dcterms:created>
  <dcterms:modified xsi:type="dcterms:W3CDTF">2024-09-30T02:49:30Z</dcterms:modified>
</cp:coreProperties>
</file>