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VẺ ĐẸP QUÊ HƯƠNG EM</a:t>
            </a: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76785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đoạn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văn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280513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nằm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ven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dòng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sông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nhỏ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êm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đềm</a:t>
            </a:r>
            <a:r>
              <a:rPr lang="en-US" sz="2400" i="1" dirty="0">
                <a:solidFill>
                  <a:srgbClr val="000000"/>
                </a:solidFill>
              </a:rPr>
              <a:t>.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thương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giúp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đỡ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lẫn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nhau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tự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những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hiếu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học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cần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cù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thiện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như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thế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nào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Hãy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giới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em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cùng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về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theo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gợi</a:t>
              </a:r>
              <a:r>
                <a:rPr lang="en-US" sz="2800" b="1" dirty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ở </a:t>
              </a:r>
              <a:r>
                <a:rPr lang="en-US" sz="2800" dirty="0" err="1"/>
                <a:t>đâu</a:t>
              </a:r>
              <a:r>
                <a:rPr lang="en-US" sz="2800" dirty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cảnh</a:t>
              </a:r>
              <a:r>
                <a:rPr lang="en-US" sz="2800" dirty="0"/>
                <a:t> </a:t>
              </a:r>
              <a:r>
                <a:rPr lang="en-US" sz="2800" dirty="0" err="1"/>
                <a:t>đẹp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/>
                <a:t>Con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hương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Bát</a:t>
            </a:r>
            <a:r>
              <a:rPr lang="en-US" sz="2800" dirty="0"/>
              <a:t> </a:t>
            </a:r>
            <a:r>
              <a:rPr lang="en-US" sz="2800" dirty="0" err="1"/>
              <a:t>Tràng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Bát</a:t>
            </a:r>
            <a:r>
              <a:rPr lang="en-US" sz="2800" dirty="0"/>
              <a:t> </a:t>
            </a:r>
            <a:r>
              <a:rPr lang="en-US" sz="2800" dirty="0" err="1"/>
              <a:t>Tràng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ghề</a:t>
            </a:r>
            <a:r>
              <a:rPr lang="en-US" sz="2800" dirty="0"/>
              <a:t> </a:t>
            </a:r>
            <a:r>
              <a:rPr lang="en-US" sz="2800" dirty="0" err="1"/>
              <a:t>gốm</a:t>
            </a:r>
            <a:r>
              <a:rPr lang="en-US" sz="2800" dirty="0"/>
              <a:t> </a:t>
            </a:r>
            <a:r>
              <a:rPr lang="en-US" sz="2800" dirty="0" err="1"/>
              <a:t>sứ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thiện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hiếu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khuyên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điều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954107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337777"/>
            <a:ext cx="4462031" cy="954107"/>
            <a:chOff x="569825" y="1763786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1763786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vi-VN" sz="2800" b="1" dirty="0">
                  <a:solidFill>
                    <a:srgbClr val="00B050"/>
                  </a:solidFill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5743996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38989" y="2222261"/>
            <a:ext cx="4101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gì</a:t>
            </a:r>
            <a:r>
              <a:rPr lang="en-US" sz="2400" dirty="0">
                <a:solidFill>
                  <a:schemeClr val="accent4"/>
                </a:solidFill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Lan, </a:t>
            </a:r>
            <a:r>
              <a:rPr lang="en-US" sz="2400" dirty="0" err="1">
                <a:solidFill>
                  <a:srgbClr val="000000"/>
                </a:solidFill>
              </a:rPr>
              <a:t>quê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xã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Cú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huyện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3352795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phường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Lê</a:t>
            </a:r>
            <a:r>
              <a:rPr lang="en-US" sz="2400" dirty="0">
                <a:solidFill>
                  <a:srgbClr val="000000"/>
                </a:solidFill>
              </a:rPr>
              <a:t> Mao,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Vinh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Nghệ</a:t>
            </a:r>
            <a:r>
              <a:rPr lang="en-US" sz="2400" dirty="0">
                <a:solidFill>
                  <a:srgbClr val="000000"/>
                </a:solidFill>
              </a:rPr>
              <a:t> 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6123" y="2939640"/>
            <a:ext cx="41014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Hãy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mình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: </a:t>
            </a:r>
            <a:r>
              <a:rPr lang="en-US" sz="2400" dirty="0" err="1">
                <a:solidFill>
                  <a:schemeClr val="accent4"/>
                </a:solidFill>
              </a:rPr>
              <a:t>Xã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(</a:t>
            </a:r>
            <a:r>
              <a:rPr lang="en-US" sz="2400" dirty="0" err="1">
                <a:solidFill>
                  <a:schemeClr val="accent4"/>
                </a:solidFill>
              </a:rPr>
              <a:t>thành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phố</a:t>
            </a:r>
            <a:r>
              <a:rPr lang="en-US" sz="2400" dirty="0">
                <a:solidFill>
                  <a:schemeClr val="accent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228261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512202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1360112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núi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phía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2030783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280513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06966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20029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1974065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miền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215199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15251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33541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vùng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bằng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345827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90746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280513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1597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293576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68&quot;/&gt;&lt;/object&gt;&lt;object type=&quot;3&quot; unique_id=&quot;10006&quot;&gt;&lt;property id=&quot;20148&quot; value=&quot;5&quot;/&gt;&lt;property id=&quot;20300&quot; value=&quot;Slide 3&quot;/&gt;&lt;property id=&quot;20307&quot; value=&quot;256&quot;/&gt;&lt;/object&gt;&lt;object type=&quot;3&quot; unique_id=&quot;10007&quot;&gt;&lt;property id=&quot;20148&quot; value=&quot;5&quot;/&gt;&lt;property id=&quot;20300&quot; value=&quot;Slide 4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259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61&quot;/&gt;&lt;/object&gt;&lt;object type=&quot;3&quot; unique_id=&quot;10011&quot;&gt;&lt;property id=&quot;20148&quot; value=&quot;5&quot;/&gt;&lt;property id=&quot;20300&quot; value=&quot;Slide 8&quot;/&gt;&lt;property id=&quot;20307&quot; value=&quot;262&quot;/&gt;&lt;/object&gt;&lt;object type=&quot;3&quot; unique_id=&quot;10012&quot;&gt;&lt;property id=&quot;20148&quot; value=&quot;5&quot;/&gt;&lt;property id=&quot;20300&quot; value=&quot;Slide 9&quot;/&gt;&lt;property id=&quot;20307&quot; value=&quot;263&quot;/&gt;&lt;/object&gt;&lt;object type=&quot;3&quot; unique_id=&quot;10013&quot;&gt;&lt;property id=&quot;20148&quot; value=&quot;5&quot;/&gt;&lt;property id=&quot;20300&quot; value=&quot;Slide 10&quot;/&gt;&lt;property id=&quot;20307&quot; value=&quot;264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6&quot;/&gt;&lt;/object&gt;&lt;object type=&quot;3&quot; unique_id=&quot;10016&quot;&gt;&lt;property id=&quot;20148&quot; value=&quot;5&quot;/&gt;&lt;property id=&quot;20300&quot; value=&quot;Slide 13&quot;/&gt;&lt;property id=&quot;20307&quot; value=&quot;26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</TotalTime>
  <Words>376</Words>
  <Application>Microsoft Office PowerPoint</Application>
  <PresentationFormat>Widescreen</PresentationFormat>
  <Paragraphs>61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duong thai</cp:lastModifiedBy>
  <cp:revision>20</cp:revision>
  <dcterms:created xsi:type="dcterms:W3CDTF">2021-06-11T02:39:36Z</dcterms:created>
  <dcterms:modified xsi:type="dcterms:W3CDTF">2022-09-05T08:36:19Z</dcterms:modified>
</cp:coreProperties>
</file>