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256" r:id="rId2"/>
    <p:sldId id="313" r:id="rId3"/>
    <p:sldId id="305" r:id="rId4"/>
    <p:sldId id="306" r:id="rId5"/>
    <p:sldId id="307" r:id="rId6"/>
    <p:sldId id="308" r:id="rId7"/>
    <p:sldId id="309" r:id="rId8"/>
    <p:sldId id="310" r:id="rId9"/>
    <p:sldId id="312" r:id="rId10"/>
    <p:sldId id="311" r:id="rId11"/>
  </p:sldIdLst>
  <p:sldSz cx="9144000" cy="5143500" type="screen16x9"/>
  <p:notesSz cx="6858000" cy="9144000"/>
  <p:embeddedFontLst>
    <p:embeddedFont>
      <p:font typeface="HP001 4H" panose="020B0604020202020204" charset="0"/>
      <p:bold r:id="rId13"/>
    </p:embeddedFont>
    <p:embeddedFont>
      <p:font typeface="Pangolin" panose="020B0604020202020204" charset="0"/>
      <p:regular r:id="rId14"/>
    </p:embeddedFont>
    <p:embeddedFont>
      <p:font typeface="Baloo 2" panose="020B0604020202020204" charset="0"/>
      <p:regular r:id="rId15"/>
      <p:bold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1: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xung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3743717" y="2516460"/>
            <a:ext cx="1756064" cy="172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25159" y="2674904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Mắt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nhìn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ấm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áp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5159" y="3526959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Miệng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90777" y="2674904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Khoác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90777" y="3526959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372" y="633845"/>
            <a:ext cx="8193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001 4H" pitchFamily="34" charset="0"/>
              </a:rPr>
              <a:t>Thứ</a:t>
            </a:r>
            <a:r>
              <a:rPr lang="en-US" sz="2800" dirty="0" smtClean="0">
                <a:latin typeface="HP001 4H" pitchFamily="34" charset="0"/>
              </a:rPr>
              <a:t> </a:t>
            </a:r>
            <a:r>
              <a:rPr lang="en-US" sz="2800" dirty="0" err="1" smtClean="0">
                <a:latin typeface="HP001 4H" pitchFamily="34" charset="0"/>
              </a:rPr>
              <a:t>năm</a:t>
            </a:r>
            <a:r>
              <a:rPr lang="en-US" sz="2800" dirty="0" smtClean="0">
                <a:latin typeface="HP001 4H" pitchFamily="34" charset="0"/>
              </a:rPr>
              <a:t> </a:t>
            </a:r>
            <a:r>
              <a:rPr lang="en-US" sz="2800" dirty="0" err="1" smtClean="0">
                <a:latin typeface="HP001 4H" pitchFamily="34" charset="0"/>
              </a:rPr>
              <a:t>ngày</a:t>
            </a:r>
            <a:r>
              <a:rPr lang="en-US" sz="2800" dirty="0" smtClean="0">
                <a:latin typeface="HP001 4H" pitchFamily="34" charset="0"/>
              </a:rPr>
              <a:t> 9 </a:t>
            </a:r>
            <a:r>
              <a:rPr lang="en-US" sz="2800" dirty="0" err="1" smtClean="0">
                <a:latin typeface="HP001 4H" pitchFamily="34" charset="0"/>
              </a:rPr>
              <a:t>tháng</a:t>
            </a:r>
            <a:r>
              <a:rPr lang="en-US" sz="2800" dirty="0" smtClean="0">
                <a:latin typeface="HP001 4H" pitchFamily="34" charset="0"/>
              </a:rPr>
              <a:t> 9 </a:t>
            </a:r>
            <a:r>
              <a:rPr lang="en-US" sz="2800" dirty="0" err="1" smtClean="0">
                <a:latin typeface="HP001 4H" pitchFamily="34" charset="0"/>
              </a:rPr>
              <a:t>năm</a:t>
            </a:r>
            <a:r>
              <a:rPr lang="en-US" sz="2800" dirty="0" smtClean="0">
                <a:latin typeface="HP001 4H" pitchFamily="34" charset="0"/>
              </a:rPr>
              <a:t> </a:t>
            </a:r>
            <a:r>
              <a:rPr lang="en-US" sz="2800" dirty="0" smtClean="0">
                <a:latin typeface="HP001 4H" pitchFamily="34" charset="0"/>
              </a:rPr>
              <a:t>2024</a:t>
            </a:r>
            <a:endParaRPr lang="en-US" sz="2800" dirty="0" smtClean="0">
              <a:latin typeface="HP001 4H" pitchFamily="34" charset="0"/>
            </a:endParaRPr>
          </a:p>
          <a:p>
            <a:r>
              <a:rPr lang="en-US" sz="2800" dirty="0" smtClean="0">
                <a:latin typeface="HP001 4H" pitchFamily="34" charset="0"/>
              </a:rPr>
              <a:t>               </a:t>
            </a:r>
            <a:r>
              <a:rPr lang="en-US" sz="2800" dirty="0" err="1" smtClean="0">
                <a:latin typeface="HP001 4H" pitchFamily="34" charset="0"/>
              </a:rPr>
              <a:t>Hoạt</a:t>
            </a:r>
            <a:r>
              <a:rPr lang="en-US" sz="2800" dirty="0" smtClean="0">
                <a:latin typeface="HP001 4H" pitchFamily="34" charset="0"/>
              </a:rPr>
              <a:t> </a:t>
            </a:r>
            <a:r>
              <a:rPr lang="en-US" sz="2800" dirty="0" err="1" smtClean="0">
                <a:latin typeface="HP001 4H" pitchFamily="34" charset="0"/>
              </a:rPr>
              <a:t>động</a:t>
            </a:r>
            <a:r>
              <a:rPr lang="en-US" sz="2800" dirty="0" smtClean="0">
                <a:latin typeface="HP001 4H" pitchFamily="34" charset="0"/>
              </a:rPr>
              <a:t> </a:t>
            </a:r>
            <a:r>
              <a:rPr lang="en-US" sz="2800" dirty="0" err="1" smtClean="0">
                <a:latin typeface="HP001 4H" pitchFamily="34" charset="0"/>
              </a:rPr>
              <a:t>trải</a:t>
            </a:r>
            <a:r>
              <a:rPr lang="en-US" sz="2800" dirty="0" smtClean="0">
                <a:latin typeface="HP001 4H" pitchFamily="34" charset="0"/>
              </a:rPr>
              <a:t> </a:t>
            </a:r>
            <a:r>
              <a:rPr lang="en-US" sz="2800" dirty="0" err="1" smtClean="0">
                <a:latin typeface="HP001 4H" pitchFamily="34" charset="0"/>
              </a:rPr>
              <a:t>nghiệm</a:t>
            </a:r>
            <a:endParaRPr lang="en-US" sz="2800" dirty="0" smtClean="0">
              <a:latin typeface="HP001 4H" pitchFamily="34" charset="0"/>
            </a:endParaRPr>
          </a:p>
          <a:p>
            <a:r>
              <a:rPr lang="en-US" sz="2800" dirty="0" smtClean="0">
                <a:latin typeface="HP001 4H" pitchFamily="34" charset="0"/>
              </a:rPr>
              <a:t>               </a:t>
            </a:r>
            <a:r>
              <a:rPr lang="en-US" sz="2800" dirty="0" err="1" smtClean="0">
                <a:latin typeface="HP001 4H" pitchFamily="34" charset="0"/>
              </a:rPr>
              <a:t>Hình</a:t>
            </a:r>
            <a:r>
              <a:rPr lang="en-US" sz="2800" dirty="0" smtClean="0">
                <a:latin typeface="HP001 4H" pitchFamily="34" charset="0"/>
              </a:rPr>
              <a:t> </a:t>
            </a:r>
            <a:r>
              <a:rPr lang="en-US" sz="2800" dirty="0" err="1" smtClean="0">
                <a:latin typeface="HP001 4H" pitchFamily="34" charset="0"/>
              </a:rPr>
              <a:t>ảnh</a:t>
            </a:r>
            <a:r>
              <a:rPr lang="en-US" sz="2800" dirty="0" smtClean="0">
                <a:latin typeface="HP001 4H" pitchFamily="34" charset="0"/>
              </a:rPr>
              <a:t> </a:t>
            </a:r>
            <a:r>
              <a:rPr lang="en-US" sz="2800" dirty="0" err="1" smtClean="0">
                <a:latin typeface="HP001 4H" pitchFamily="34" charset="0"/>
              </a:rPr>
              <a:t>của</a:t>
            </a:r>
            <a:r>
              <a:rPr lang="en-US" sz="2800" dirty="0" smtClean="0">
                <a:latin typeface="HP001 4H" pitchFamily="34" charset="0"/>
              </a:rPr>
              <a:t> </a:t>
            </a:r>
            <a:r>
              <a:rPr lang="en-US" sz="2800" dirty="0" err="1" smtClean="0">
                <a:latin typeface="HP001 4H" pitchFamily="34" charset="0"/>
              </a:rPr>
              <a:t>em</a:t>
            </a:r>
            <a:endParaRPr lang="en-US" sz="2800" dirty="0">
              <a:latin typeface="HP001 4H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7300" y="939800"/>
            <a:ext cx="6692900" cy="3860803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10" y="347702"/>
            <a:ext cx="644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E42428"/>
                </a:solidFill>
              </a:rPr>
              <a:t>Sinh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hoạt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dưới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cờ</a:t>
            </a:r>
            <a:endParaRPr lang="en-US" sz="2800" b="1" dirty="0" smtClean="0">
              <a:solidFill>
                <a:srgbClr val="E42428"/>
              </a:solidFill>
            </a:endParaRPr>
          </a:p>
          <a:p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lễ</a:t>
            </a:r>
            <a:r>
              <a:rPr lang="en-US" sz="2800" dirty="0" smtClean="0"/>
              <a:t> </a:t>
            </a:r>
            <a:r>
              <a:rPr lang="en-US" sz="2800" dirty="0" err="1" smtClean="0"/>
              <a:t>khai</a:t>
            </a:r>
            <a:r>
              <a:rPr lang="en-US" sz="2800" dirty="0" smtClean="0"/>
              <a:t> </a:t>
            </a:r>
            <a:r>
              <a:rPr lang="en-US" sz="2800" dirty="0" err="1" smtClean="0"/>
              <a:t>giảng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2400300" y="2097512"/>
            <a:ext cx="4394200" cy="27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Hai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6187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7C0A"/>
                </a:solidFill>
              </a:rPr>
              <a:t>Thảo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luận</a:t>
            </a:r>
            <a:r>
              <a:rPr lang="en-US" sz="2400" b="1" dirty="0" smtClean="0">
                <a:solidFill>
                  <a:srgbClr val="FF7C0A"/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gương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mặt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833165" y="1140354"/>
            <a:ext cx="770118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0354" y="2736980"/>
            <a:ext cx="965200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3054" y="2736980"/>
            <a:ext cx="965200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Mỉm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38310" y="2736980"/>
            <a:ext cx="965200" cy="965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Lạnh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lùng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3566" y="2736980"/>
            <a:ext cx="965200" cy="96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Cau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8822" y="2736980"/>
            <a:ext cx="965200" cy="965200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Sợ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hãi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7911303" y="3927205"/>
            <a:ext cx="727392" cy="7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74078" y="2736980"/>
            <a:ext cx="965200" cy="965200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Buồn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6453912" y="3914723"/>
            <a:ext cx="715020" cy="7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753873" y="3820171"/>
            <a:ext cx="878162" cy="867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051960" y="3820171"/>
            <a:ext cx="847387" cy="833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4942472" y="3837426"/>
            <a:ext cx="847387" cy="833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3438310" y="3760058"/>
            <a:ext cx="967821" cy="8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1872342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3747211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5622081" y="2235200"/>
            <a:ext cx="2070490" cy="246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2571750" y="1635249"/>
            <a:ext cx="42291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1536093" y="2465772"/>
            <a:ext cx="6169443" cy="23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kỉ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niệm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3224928" y="1894187"/>
            <a:ext cx="4270664" cy="2542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1: Hình ảnh của em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13&quot;/&gt;&lt;/object&gt;&lt;object type=&quot;3&quot; unique_id=&quot;10006&quot;&gt;&lt;property id=&quot;20148&quot; value=&quot;5&quot;/&gt;&lt;property id=&quot;20300&quot; value=&quot;Slide 3&quot;/&gt;&lt;property id=&quot;20307&quot; value=&quot;305&quot;/&gt;&lt;/object&gt;&lt;object type=&quot;3&quot; unique_id=&quot;10007&quot;&gt;&lt;property id=&quot;20148&quot; value=&quot;5&quot;/&gt;&lt;property id=&quot;20300&quot; value=&quot;Slide 4&quot;/&gt;&lt;property id=&quot;20307&quot; value=&quot;306&quot;/&gt;&lt;/object&gt;&lt;object type=&quot;3&quot; unique_id=&quot;10008&quot;&gt;&lt;property id=&quot;20148&quot; value=&quot;5&quot;/&gt;&lt;property id=&quot;20300&quot; value=&quot;Slide 5&quot;/&gt;&lt;property id=&quot;20307&quot; value=&quot;307&quot;/&gt;&lt;/object&gt;&lt;object type=&quot;3&quot; unique_id=&quot;10009&quot;&gt;&lt;property id=&quot;20148&quot; value=&quot;5&quot;/&gt;&lt;property id=&quot;20300&quot; value=&quot;Slide 6&quot;/&gt;&lt;property id=&quot;20307&quot; value=&quot;308&quot;/&gt;&lt;/object&gt;&lt;object type=&quot;3&quot; unique_id=&quot;10010&quot;&gt;&lt;property id=&quot;20148&quot; value=&quot;5&quot;/&gt;&lt;property id=&quot;20300&quot; value=&quot;Slide 7&quot;/&gt;&lt;property id=&quot;20307&quot; value=&quot;309&quot;/&gt;&lt;/object&gt;&lt;object type=&quot;3&quot; unique_id=&quot;10011&quot;&gt;&lt;property id=&quot;20148&quot; value=&quot;5&quot;/&gt;&lt;property id=&quot;20300&quot; value=&quot;Slide 8&quot;/&gt;&lt;property id=&quot;20307&quot; value=&quot;310&quot;/&gt;&lt;/object&gt;&lt;object type=&quot;3&quot; unique_id=&quot;10012&quot;&gt;&lt;property id=&quot;20148&quot; value=&quot;5&quot;/&gt;&lt;property id=&quot;20300&quot; value=&quot;Slide 9&quot;/&gt;&lt;property id=&quot;20307&quot; value=&quot;312&quot;/&gt;&lt;/object&gt;&lt;object type=&quot;3&quot; unique_id=&quot;10013&quot;&gt;&lt;property id=&quot;20148&quot; value=&quot;5&quot;/&gt;&lt;property id=&quot;20300&quot; value=&quot;Slide 10&quot;/&gt;&lt;property id=&quot;20307&quot; value=&quot;3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326</Words>
  <Application>Microsoft Office PowerPoint</Application>
  <PresentationFormat>On-screen Show (16:9)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HP001 4H</vt:lpstr>
      <vt:lpstr>Arial</vt:lpstr>
      <vt:lpstr>UTM Cookies</vt:lpstr>
      <vt:lpstr>Pangolin</vt:lpstr>
      <vt:lpstr>UTM Androgyne</vt:lpstr>
      <vt:lpstr>Baloo 2</vt:lpstr>
      <vt:lpstr>English Vocabulary Workshop by Slidesgo</vt:lpstr>
      <vt:lpstr>Bài 1: Hình ảnh của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31</cp:revision>
  <dcterms:modified xsi:type="dcterms:W3CDTF">2024-09-18T03:18:04Z</dcterms:modified>
</cp:coreProperties>
</file>