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3"/>
  </p:notesMasterIdLst>
  <p:sldIdLst>
    <p:sldId id="312" r:id="rId2"/>
    <p:sldId id="370" r:id="rId3"/>
    <p:sldId id="324" r:id="rId4"/>
    <p:sldId id="325" r:id="rId5"/>
    <p:sldId id="328" r:id="rId6"/>
    <p:sldId id="327" r:id="rId7"/>
    <p:sldId id="329" r:id="rId8"/>
    <p:sldId id="342" r:id="rId9"/>
    <p:sldId id="341" r:id="rId10"/>
    <p:sldId id="343" r:id="rId11"/>
    <p:sldId id="344" r:id="rId12"/>
    <p:sldId id="355" r:id="rId13"/>
    <p:sldId id="346" r:id="rId14"/>
    <p:sldId id="347" r:id="rId15"/>
    <p:sldId id="365" r:id="rId16"/>
    <p:sldId id="366" r:id="rId17"/>
    <p:sldId id="332" r:id="rId18"/>
    <p:sldId id="367" r:id="rId19"/>
    <p:sldId id="368" r:id="rId20"/>
    <p:sldId id="369" r:id="rId21"/>
    <p:sldId id="272" r:id="rId22"/>
  </p:sldIdLst>
  <p:sldSz cx="12188825" cy="6858000"/>
  <p:notesSz cx="6858000" cy="9144000"/>
  <p:embeddedFontLst>
    <p:embeddedFont>
      <p:font typeface="Arial Unicode MS" panose="020B0604020202020204" pitchFamily="34" charset="-128"/>
      <p:regular r:id="rId24"/>
    </p:embeddedFont>
    <p:embeddedFont>
      <p:font typeface="Chewy" panose="020B0604020202020204" charset="0"/>
      <p:regular r:id="rId25"/>
    </p:embeddedFont>
    <p:embeddedFont>
      <p:font typeface="Comfortaa" panose="020B0604020202020204" charset="0"/>
      <p:regular r:id="rId26"/>
      <p:bold r:id="rId27"/>
    </p:embeddedFont>
    <p:embeddedFont>
      <p:font typeface="Delius Unicase" panose="020B0604020202020204" charset="0"/>
      <p:regular r:id="rId28"/>
      <p:bold r:id="rId29"/>
    </p:embeddedFont>
    <p:embeddedFont>
      <p:font typeface="Luckiest Guy" panose="020B0604020202020204" charset="0"/>
      <p:regular r:id="rId30"/>
    </p:embeddedFont>
    <p:embeddedFont>
      <p:font typeface="Patrick Hand" panose="00000500000000000000" pitchFamily="2" charset="0"/>
      <p:regular r:id="rId31"/>
    </p:embeddedFont>
    <p:embeddedFont>
      <p:font typeface="Raleway Black" pitchFamily="2" charset="0"/>
      <p:bold r:id="rId32"/>
      <p:boldItalic r:id="rId33"/>
    </p:embeddedFont>
    <p:embeddedFont>
      <p:font typeface="SVN-Supercell Magic" panose="03020502050602020205" pitchFamily="66" charset="0"/>
      <p:regular r:id="rId34"/>
    </p:embeddedFont>
    <p:embeddedFont>
      <p:font typeface="SVN-ToySans" panose="02000500000000000000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1FF5F6-DF97-4530-A9B8-7C82EA46FD81}">
  <a:tblStyle styleId="{A21FF5F6-DF97-4530-A9B8-7C82EA46FD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02:56:02.9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0 392 24575,'0'-337'-8191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g113a5673f4f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8" name="Google Shape;2128;g113a5673f4f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b4d32ebc5e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Google Shape;2098;gb4d32ebc5e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627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b29d695909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b29d695909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dẵn dắt vào bài mới.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hỏi thêm, các công việc đó diễn ra ở đâu? Việc đó có lợi ích gì? Em có thích công việc đó không? Vì sao?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Bên cạnh đó cũng có những công việc không mang lại lợi ích mà ảnh hưởng xấu đến xã hội đấy các em ạ. ….</a:t>
            </a:r>
          </a:p>
        </p:txBody>
      </p:sp>
    </p:spTree>
    <p:extLst>
      <p:ext uri="{BB962C8B-B14F-4D97-AF65-F5344CB8AC3E}">
        <p14:creationId xmlns:p14="http://schemas.microsoft.com/office/powerpoint/2010/main" val="134998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136d305470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1136d305470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https://wheelofnames.com</a:t>
            </a:r>
          </a:p>
          <a:p>
            <a:r>
              <a:rPr lang="en-US"/>
              <a:t>GV nhấp vào link này để tới vòng quay nhé</a:t>
            </a:r>
          </a:p>
          <a:p>
            <a:r>
              <a:rPr lang="en-US"/>
              <a:t>Thầy cô cop sẵn tên HS vào vòng quay online rồi tới giờ đó mở ra quay ạ</a:t>
            </a:r>
          </a:p>
          <a:p>
            <a:r>
              <a:rPr lang="en-US"/>
              <a:t>Chọn 1 số hs ngẫu nhiên chia sẻ</a:t>
            </a:r>
          </a:p>
        </p:txBody>
      </p:sp>
    </p:spTree>
    <p:extLst>
      <p:ext uri="{BB962C8B-B14F-4D97-AF65-F5344CB8AC3E}">
        <p14:creationId xmlns:p14="http://schemas.microsoft.com/office/powerpoint/2010/main" val="3896488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539e82f13_0_3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539e82f13_0_3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719" y="2908717"/>
            <a:ext cx="10287320" cy="21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79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8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147" y="5138284"/>
            <a:ext cx="7170532" cy="3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4681" y="1211017"/>
            <a:ext cx="3695160" cy="1273126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0917" y="4617670"/>
            <a:ext cx="1314843" cy="316577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2032" y="6220018"/>
            <a:ext cx="251541" cy="22315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4" name="Google Shape;14;p2"/>
          <p:cNvSpPr/>
          <p:nvPr/>
        </p:nvSpPr>
        <p:spPr>
          <a:xfrm flipH="1">
            <a:off x="11925855" y="5647700"/>
            <a:ext cx="172475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3793" y="6098705"/>
            <a:ext cx="136855" cy="117209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081" y="6305898"/>
            <a:ext cx="235971" cy="214959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6436" y="6601849"/>
            <a:ext cx="136855" cy="1172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8" name="Google Shape;18;p2"/>
          <p:cNvSpPr/>
          <p:nvPr/>
        </p:nvSpPr>
        <p:spPr>
          <a:xfrm flipH="1">
            <a:off x="11496596" y="4906009"/>
            <a:ext cx="172475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0897" y="6284227"/>
            <a:ext cx="126580" cy="127275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8555" y="5636824"/>
            <a:ext cx="644968" cy="1797432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" name="Google Shape;21;p2"/>
          <p:cNvSpPr/>
          <p:nvPr/>
        </p:nvSpPr>
        <p:spPr>
          <a:xfrm flipH="1">
            <a:off x="11970689" y="5182322"/>
            <a:ext cx="221728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713" y="4569758"/>
            <a:ext cx="3283012" cy="1293626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985" y="4319082"/>
            <a:ext cx="1150173" cy="69222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57604" y="-638849"/>
            <a:ext cx="721039" cy="199873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1938" y="-1202029"/>
            <a:ext cx="1653827" cy="4057884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4656" y="468116"/>
            <a:ext cx="59112" cy="5903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1428" y="6161888"/>
            <a:ext cx="77372" cy="7735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0624" y="6620137"/>
            <a:ext cx="77291" cy="7727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2949" y="606406"/>
            <a:ext cx="81652" cy="8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770" y="412026"/>
            <a:ext cx="81652" cy="8163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129" y="136766"/>
            <a:ext cx="81652" cy="8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653" y="582467"/>
            <a:ext cx="81737" cy="8163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05" y="6689025"/>
            <a:ext cx="71299" cy="7128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4" name="Google Shape;34;p2"/>
          <p:cNvSpPr/>
          <p:nvPr/>
        </p:nvSpPr>
        <p:spPr>
          <a:xfrm rot="5400000">
            <a:off x="2329666" y="6643756"/>
            <a:ext cx="83828" cy="71131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637" y="4356024"/>
            <a:ext cx="71299" cy="7120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1999" y="560381"/>
            <a:ext cx="133127" cy="1325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77626" y="6300541"/>
            <a:ext cx="174249" cy="174204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53" y="4745745"/>
            <a:ext cx="159900" cy="160603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466" y="268830"/>
            <a:ext cx="184081" cy="18403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74" y="6293018"/>
            <a:ext cx="159900" cy="103341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0959" y="128445"/>
            <a:ext cx="132571" cy="1325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73860" y="508000"/>
            <a:ext cx="8041105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6044" y="3981333"/>
            <a:ext cx="2567731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6044" y="4423915"/>
            <a:ext cx="2567731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810547" y="3981333"/>
            <a:ext cx="2567731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810547" y="4423915"/>
            <a:ext cx="2567731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55050" y="3981333"/>
            <a:ext cx="2567731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6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55050" y="4423915"/>
            <a:ext cx="2567731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5976" y="2293149"/>
            <a:ext cx="2047867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70479" y="2293149"/>
            <a:ext cx="2047867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514982" y="2293149"/>
            <a:ext cx="2047867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99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71952" y="-44868"/>
            <a:ext cx="3976378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82" name="Google Shape;282;p38"/>
          <p:cNvSpPr/>
          <p:nvPr/>
        </p:nvSpPr>
        <p:spPr>
          <a:xfrm>
            <a:off x="-1270183" y="4591566"/>
            <a:ext cx="3976378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</p:spTree>
    <p:extLst>
      <p:ext uri="{BB962C8B-B14F-4D97-AF65-F5344CB8AC3E}">
        <p14:creationId xmlns:p14="http://schemas.microsoft.com/office/powerpoint/2010/main" val="380999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8091" y="4409158"/>
            <a:ext cx="547133" cy="431688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178" y="4502054"/>
            <a:ext cx="575724" cy="4136167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88" name="Google Shape;188;p11"/>
          <p:cNvSpPr/>
          <p:nvPr/>
        </p:nvSpPr>
        <p:spPr>
          <a:xfrm>
            <a:off x="6770170" y="6448033"/>
            <a:ext cx="4757590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6976" y="5850480"/>
            <a:ext cx="403182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451" y="5055581"/>
            <a:ext cx="999979" cy="2604868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6904" y="2865933"/>
            <a:ext cx="8375018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998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98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7957" y="4118533"/>
            <a:ext cx="7252911" cy="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289" y="-823005"/>
            <a:ext cx="510603" cy="237820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6165" y="-2881713"/>
            <a:ext cx="598819" cy="636224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7389" y="-1864823"/>
            <a:ext cx="533072" cy="426272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18366" y="-1389215"/>
            <a:ext cx="781176" cy="3559611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5660" y="-1415327"/>
            <a:ext cx="774121" cy="360478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2873" y="470252"/>
            <a:ext cx="280517" cy="25410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7139" y="506700"/>
            <a:ext cx="141161" cy="144925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3030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3957" y="48089"/>
            <a:ext cx="86285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2195" y="366839"/>
            <a:ext cx="51716" cy="52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7307" y="133254"/>
            <a:ext cx="194323" cy="19836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6174" y="806622"/>
            <a:ext cx="86285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4607" y="542854"/>
            <a:ext cx="194323" cy="19836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404" y="679365"/>
            <a:ext cx="86287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8808" y="507469"/>
            <a:ext cx="68956" cy="7038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4792" y="471056"/>
            <a:ext cx="86285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183" y="332003"/>
            <a:ext cx="86195" cy="879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49064" y="535105"/>
            <a:ext cx="86285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29520" y="227922"/>
            <a:ext cx="86285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383" y="824134"/>
            <a:ext cx="141161" cy="144925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1716" y="6352665"/>
            <a:ext cx="86287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0186" y="6160104"/>
            <a:ext cx="86196" cy="879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4259" y="6170509"/>
            <a:ext cx="60400" cy="6165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5646" y="6558270"/>
            <a:ext cx="194323" cy="19836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0103" y="6550522"/>
            <a:ext cx="86285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7731" y="6325616"/>
            <a:ext cx="86287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510" y="5978254"/>
            <a:ext cx="86195" cy="879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5970" y="5516870"/>
            <a:ext cx="194323" cy="19836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5691" y="6229520"/>
            <a:ext cx="194323" cy="19836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6499" y="6327624"/>
            <a:ext cx="69029" cy="7046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17376" y="6608972"/>
            <a:ext cx="86285" cy="8807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112" y="6695639"/>
            <a:ext cx="51716" cy="52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4346" y="6455572"/>
            <a:ext cx="51716" cy="52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719" y="719333"/>
            <a:ext cx="1028732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38168" y="-775267"/>
            <a:ext cx="1906303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07" name="Google Shape;307;p16"/>
          <p:cNvSpPr/>
          <p:nvPr/>
        </p:nvSpPr>
        <p:spPr>
          <a:xfrm>
            <a:off x="-1126107" y="-775267"/>
            <a:ext cx="2247015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38762" y="3449878"/>
            <a:ext cx="311147" cy="6505127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719" y="3834867"/>
            <a:ext cx="3545876" cy="14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719" y="1323467"/>
            <a:ext cx="3969766" cy="1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3909" y="1416280"/>
            <a:ext cx="4011196" cy="1178638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18192" y="-773198"/>
            <a:ext cx="1338400" cy="1549196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4553" y="2546392"/>
            <a:ext cx="744279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15" name="Google Shape;315;p17"/>
          <p:cNvSpPr/>
          <p:nvPr/>
        </p:nvSpPr>
        <p:spPr>
          <a:xfrm>
            <a:off x="11523152" y="1558105"/>
            <a:ext cx="673538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27572" y="198679"/>
            <a:ext cx="85247" cy="852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1458" y="819864"/>
            <a:ext cx="191180" cy="123557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67570" y="839054"/>
            <a:ext cx="145232" cy="14519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4756" y="5220055"/>
            <a:ext cx="147399" cy="14736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47471" y="5678482"/>
            <a:ext cx="128168" cy="1281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0403" y="5813906"/>
            <a:ext cx="47000" cy="4698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18971" y="6495430"/>
            <a:ext cx="238267" cy="23820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4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2"/>
            <a:ext cx="4010151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18171" y="1328400"/>
            <a:ext cx="3319935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18148" y="2211233"/>
            <a:ext cx="3319935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719" y="3213817"/>
            <a:ext cx="3319935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719" y="2330984"/>
            <a:ext cx="3319935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799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18138" y="4484533"/>
            <a:ext cx="3319935" cy="1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18138" y="3601700"/>
            <a:ext cx="3319935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799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799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8724" y="-1787047"/>
            <a:ext cx="770395" cy="4344507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22" name="Google Shape;422;p24"/>
          <p:cNvSpPr/>
          <p:nvPr/>
        </p:nvSpPr>
        <p:spPr>
          <a:xfrm flipH="1">
            <a:off x="45" y="-9244"/>
            <a:ext cx="744279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8754" y="419298"/>
            <a:ext cx="85224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054" y="8"/>
            <a:ext cx="19113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6948" y="6527455"/>
            <a:ext cx="145194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537" y="5188057"/>
            <a:ext cx="147399" cy="14736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340" y="3221795"/>
            <a:ext cx="2174605" cy="63588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499" y="3548909"/>
            <a:ext cx="69373" cy="6928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40" y="3111911"/>
            <a:ext cx="155583" cy="1562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30" name="Google Shape;430;p24"/>
          <p:cNvSpPr/>
          <p:nvPr/>
        </p:nvSpPr>
        <p:spPr>
          <a:xfrm>
            <a:off x="-671420" y="-775256"/>
            <a:ext cx="1338051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292" y="4429019"/>
            <a:ext cx="3488292" cy="136971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664" y="5609718"/>
            <a:ext cx="128168" cy="1281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07" y="953764"/>
            <a:ext cx="85224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297" y="427276"/>
            <a:ext cx="69373" cy="6928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 flipH="1">
            <a:off x="5147675" y="1547017"/>
            <a:ext cx="4189309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850334" y="1906584"/>
            <a:ext cx="1081318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99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99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99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99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99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99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99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99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799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 flipH="1">
            <a:off x="5147475" y="3024184"/>
            <a:ext cx="4189709" cy="1372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/>
          <p:nvPr/>
        </p:nvSpPr>
        <p:spPr>
          <a:xfrm rot="5400000" flipH="1">
            <a:off x="-2457495" y="2005666"/>
            <a:ext cx="7177557" cy="2846644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96" name="Google Shape;96;p14"/>
          <p:cNvSpPr/>
          <p:nvPr/>
        </p:nvSpPr>
        <p:spPr>
          <a:xfrm flipH="1">
            <a:off x="9951878" y="4546683"/>
            <a:ext cx="3976378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grpSp>
        <p:nvGrpSpPr>
          <p:cNvPr id="97" name="Google Shape;97;p14"/>
          <p:cNvGrpSpPr/>
          <p:nvPr/>
        </p:nvGrpSpPr>
        <p:grpSpPr>
          <a:xfrm rot="-4750868" flipH="1">
            <a:off x="10517998" y="5991339"/>
            <a:ext cx="406979" cy="405864"/>
            <a:chOff x="1548327" y="2761296"/>
            <a:chExt cx="305242" cy="304485"/>
          </a:xfrm>
        </p:grpSpPr>
        <p:sp>
          <p:nvSpPr>
            <p:cNvPr id="98" name="Google Shape;98;p1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</p:grpSp>
      <p:sp>
        <p:nvSpPr>
          <p:cNvPr id="101" name="Google Shape;101;p14"/>
          <p:cNvSpPr/>
          <p:nvPr/>
        </p:nvSpPr>
        <p:spPr>
          <a:xfrm rot="10800000" flipH="1">
            <a:off x="11654916" y="5277808"/>
            <a:ext cx="441469" cy="336499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grpSp>
        <p:nvGrpSpPr>
          <p:cNvPr id="102" name="Google Shape;102;p14"/>
          <p:cNvGrpSpPr/>
          <p:nvPr/>
        </p:nvGrpSpPr>
        <p:grpSpPr>
          <a:xfrm rot="3722607">
            <a:off x="327302" y="1073574"/>
            <a:ext cx="336532" cy="1073706"/>
            <a:chOff x="8478897" y="4127025"/>
            <a:chExt cx="252400" cy="805492"/>
          </a:xfrm>
        </p:grpSpPr>
        <p:sp>
          <p:nvSpPr>
            <p:cNvPr id="103" name="Google Shape;103;p1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7"/>
            </a:p>
          </p:txBody>
        </p:sp>
      </p:grpSp>
    </p:spTree>
    <p:extLst>
      <p:ext uri="{BB962C8B-B14F-4D97-AF65-F5344CB8AC3E}">
        <p14:creationId xmlns:p14="http://schemas.microsoft.com/office/powerpoint/2010/main" val="273837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2917" y="2831767"/>
            <a:ext cx="4643191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2917" y="2266377"/>
            <a:ext cx="464319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60937" y="2831767"/>
            <a:ext cx="4643191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16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60937" y="2278624"/>
            <a:ext cx="464319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800"/>
              <a:buFont typeface="Luckiest Guy"/>
              <a:buNone/>
              <a:defRPr sz="2399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506978" y="-1531845"/>
            <a:ext cx="3223138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8374" y="-1709906"/>
            <a:ext cx="1083667" cy="4059227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1237" y="4865491"/>
            <a:ext cx="2218048" cy="1817371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7"/>
              <a:t> </a:t>
            </a:r>
            <a:endParaRPr sz="2487"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710334" y="5553686"/>
            <a:ext cx="6672703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2916" y="1626964"/>
            <a:ext cx="1001739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59750" y="516800"/>
            <a:ext cx="10269325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64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5967" y="1742133"/>
            <a:ext cx="1324855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9419" y="3381257"/>
            <a:ext cx="3357925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9419" y="2720855"/>
            <a:ext cx="3357925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31985" y="3841409"/>
            <a:ext cx="1324855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15450" y="4837231"/>
            <a:ext cx="3357925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31941" y="1742133"/>
            <a:ext cx="1324855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715393" y="3381257"/>
            <a:ext cx="3357925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715393" y="2720855"/>
            <a:ext cx="3357925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Luckiest Guy"/>
              <a:buNone/>
              <a:defRPr sz="2666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59750" y="516800"/>
            <a:ext cx="10269325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37087" y="-562254"/>
            <a:ext cx="3976452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7286" y="4876633"/>
            <a:ext cx="4659990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7"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15450" y="5479433"/>
            <a:ext cx="3357925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27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719" y="719333"/>
            <a:ext cx="1028732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719" y="1536633"/>
            <a:ext cx="1028732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58" r:id="rId3"/>
    <p:sldLayoutId id="2147483662" r:id="rId4"/>
    <p:sldLayoutId id="2147483663" r:id="rId5"/>
    <p:sldLayoutId id="2147483670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jpeg"/><Relationship Id="rId3" Type="http://schemas.openxmlformats.org/officeDocument/2006/relationships/image" Target="../media/image20.jpe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06;p40">
            <a:extLst>
              <a:ext uri="{FF2B5EF4-FFF2-40B4-BE49-F238E27FC236}">
                <a16:creationId xmlns:a16="http://schemas.microsoft.com/office/drawing/2014/main" id="{2AAFA23E-71F4-95DF-3C4D-B4FB852109B1}"/>
              </a:ext>
            </a:extLst>
          </p:cNvPr>
          <p:cNvSpPr txBox="1">
            <a:spLocks/>
          </p:cNvSpPr>
          <p:nvPr/>
        </p:nvSpPr>
        <p:spPr>
          <a:xfrm>
            <a:off x="1364894" y="2108326"/>
            <a:ext cx="9459036" cy="229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vi-VN" sz="7998" b="1" dirty="0">
                <a:solidFill>
                  <a:srgbClr val="002060"/>
                </a:solidFill>
                <a:latin typeface="Raleway Black" pitchFamily="2" charset="0"/>
              </a:rPr>
              <a:t>TỰ NHIÊN </a:t>
            </a:r>
            <a:endParaRPr lang="en-US" sz="7998" b="1" dirty="0">
              <a:solidFill>
                <a:srgbClr val="002060"/>
              </a:solidFill>
              <a:latin typeface="Raleway Black" pitchFamily="2" charset="0"/>
            </a:endParaRPr>
          </a:p>
          <a:p>
            <a:pPr algn="ctr"/>
            <a:r>
              <a:rPr lang="vi-VN" sz="7998" b="1" dirty="0">
                <a:solidFill>
                  <a:srgbClr val="002060"/>
                </a:solidFill>
                <a:latin typeface="Raleway Black" pitchFamily="2" charset="0"/>
              </a:rPr>
              <a:t>VÀ XÃ HỘI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99 Tranh ảnh chu de nghe nghiệp ý tưởng | chủ đề, nghề nghiệp, mầm non">
            <a:extLst>
              <a:ext uri="{FF2B5EF4-FFF2-40B4-BE49-F238E27FC236}">
                <a16:creationId xmlns:a16="http://schemas.microsoft.com/office/drawing/2014/main" id="{E7B620CB-E735-156E-26B6-E800074C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256" y="546759"/>
            <a:ext cx="4033999" cy="48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Firefighter coloring page for kids">
            <a:extLst>
              <a:ext uri="{FF2B5EF4-FFF2-40B4-BE49-F238E27FC236}">
                <a16:creationId xmlns:a16="http://schemas.microsoft.com/office/drawing/2014/main" id="{C3C26194-C787-6497-7ADB-90E0F5EED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00" y="120606"/>
            <a:ext cx="4390638" cy="568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anh tô màu chú cảnh sát giao thông đẹp nhất dành tặng bé yêu">
            <a:extLst>
              <a:ext uri="{FF2B5EF4-FFF2-40B4-BE49-F238E27FC236}">
                <a16:creationId xmlns:a16="http://schemas.microsoft.com/office/drawing/2014/main" id="{7D10E570-BC11-58DD-093E-75BDA85F3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1" r="33414" b="1429"/>
          <a:stretch/>
        </p:blipFill>
        <p:spPr bwMode="auto">
          <a:xfrm>
            <a:off x="799892" y="833594"/>
            <a:ext cx="1899063" cy="425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04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ô màu Kỹ Sư Mỉm Cười - Trang Tô Màu Cho Bé">
            <a:extLst>
              <a:ext uri="{FF2B5EF4-FFF2-40B4-BE49-F238E27FC236}">
                <a16:creationId xmlns:a16="http://schemas.microsoft.com/office/drawing/2014/main" id="{9BEFB6FF-C941-3949-8736-6F99E9323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83603"/>
            <a:ext cx="5305791" cy="396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BC0EF44-4F2A-9EDB-DE80-A8480737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4962" y="2403916"/>
            <a:ext cx="4163862" cy="396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ô màu Đầu Bếp Vui Vẻ - Trang Tô Màu Cho Bé">
            <a:extLst>
              <a:ext uri="{FF2B5EF4-FFF2-40B4-BE49-F238E27FC236}">
                <a16:creationId xmlns:a16="http://schemas.microsoft.com/office/drawing/2014/main" id="{78FB284B-31AA-7DEE-1282-2598DE4BF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4646" y="1823630"/>
            <a:ext cx="3230317" cy="46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2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Slide Powerpoint Học Tập Đẹp, Đơn Giản, Dễ Thương Nhất">
            <a:extLst>
              <a:ext uri="{FF2B5EF4-FFF2-40B4-BE49-F238E27FC236}">
                <a16:creationId xmlns:a16="http://schemas.microsoft.com/office/drawing/2014/main" id="{C2599BDA-E789-9872-1A1F-41A421D8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064" y="-175221"/>
            <a:ext cx="12805888" cy="72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0AAA959A-0ECA-BFEA-3588-7DC5DF6DF4B9}"/>
              </a:ext>
            </a:extLst>
          </p:cNvPr>
          <p:cNvSpPr/>
          <p:nvPr/>
        </p:nvSpPr>
        <p:spPr>
          <a:xfrm>
            <a:off x="2797924" y="1942076"/>
            <a:ext cx="6163119" cy="3185825"/>
          </a:xfrm>
          <a:prstGeom prst="flowChartPunchedTape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799" dirty="0">
                <a:solidFill>
                  <a:srgbClr val="002060"/>
                </a:solidFill>
                <a:latin typeface="SVN-Supercell Magic" panose="03020502050602020205" pitchFamily="66" charset="0"/>
              </a:rPr>
              <a:t>Chia sẻ </a:t>
            </a:r>
          </a:p>
          <a:p>
            <a:pPr algn="ctr"/>
            <a:r>
              <a:rPr lang="vi-VN" sz="4799" dirty="0">
                <a:solidFill>
                  <a:srgbClr val="002060"/>
                </a:solidFill>
                <a:latin typeface="SVN-Supercell Magic" panose="03020502050602020205" pitchFamily="66" charset="0"/>
              </a:rPr>
              <a:t>Sản phẩm</a:t>
            </a:r>
            <a:endParaRPr lang="en-US" sz="4799" dirty="0">
              <a:solidFill>
                <a:srgbClr val="002060"/>
              </a:solidFill>
              <a:latin typeface="SVN-Supercell Magic" panose="030205020506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Nụ cười Petrolimex - Petrolimex - Tập đoàn Xăng dầu Việt Nam">
            <a:extLst>
              <a:ext uri="{FF2B5EF4-FFF2-40B4-BE49-F238E27FC236}">
                <a16:creationId xmlns:a16="http://schemas.microsoft.com/office/drawing/2014/main" id="{F76B8683-D5F7-D9C2-0477-27EF465A4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t="7301" r="4274"/>
          <a:stretch/>
        </p:blipFill>
        <p:spPr bwMode="auto">
          <a:xfrm>
            <a:off x="2788747" y="3965916"/>
            <a:ext cx="3243099" cy="30496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0 Mental Health Benefits of Gardening | Psychology Today">
            <a:extLst>
              <a:ext uri="{FF2B5EF4-FFF2-40B4-BE49-F238E27FC236}">
                <a16:creationId xmlns:a16="http://schemas.microsoft.com/office/drawing/2014/main" id="{6975C2B4-DD8A-3B84-ECE6-AE42145A1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2989"/>
          <a:stretch/>
        </p:blipFill>
        <p:spPr bwMode="auto">
          <a:xfrm>
            <a:off x="4359624" y="-167973"/>
            <a:ext cx="3243099" cy="30515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hát triển gia súc ăn cỏ: Nhiều cơ hội, lắm thách thức">
            <a:extLst>
              <a:ext uri="{FF2B5EF4-FFF2-40B4-BE49-F238E27FC236}">
                <a16:creationId xmlns:a16="http://schemas.microsoft.com/office/drawing/2014/main" id="{65F7E83D-2E65-464B-B7EA-808DD50E9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07" r="9393"/>
          <a:stretch/>
        </p:blipFill>
        <p:spPr bwMode="auto">
          <a:xfrm>
            <a:off x="1287604" y="-26625"/>
            <a:ext cx="3243099" cy="30515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à Nội khẩn trương hỗ trợ các hướng dẫn viên du lịch gặp khó - Hànộimới">
            <a:extLst>
              <a:ext uri="{FF2B5EF4-FFF2-40B4-BE49-F238E27FC236}">
                <a16:creationId xmlns:a16="http://schemas.microsoft.com/office/drawing/2014/main" id="{159CB908-448E-E9D7-1CCE-B8F0C5866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6" t="17313" r="1"/>
          <a:stretch/>
        </p:blipFill>
        <p:spPr bwMode="auto">
          <a:xfrm>
            <a:off x="391109" y="2396998"/>
            <a:ext cx="3243101" cy="30515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ai tiếng &quot;BÁC TÀI&quot; thân thương nay đâu rồi?">
            <a:extLst>
              <a:ext uri="{FF2B5EF4-FFF2-40B4-BE49-F238E27FC236}">
                <a16:creationId xmlns:a16="http://schemas.microsoft.com/office/drawing/2014/main" id="{E7DB450E-5327-F9EC-FDC2-D07B760F5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5" r="19820" b="9481"/>
          <a:stretch/>
        </p:blipFill>
        <p:spPr bwMode="auto">
          <a:xfrm>
            <a:off x="7494230" y="28828"/>
            <a:ext cx="3243099" cy="30515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iản dị Sài Gòn">
            <a:extLst>
              <a:ext uri="{FF2B5EF4-FFF2-40B4-BE49-F238E27FC236}">
                <a16:creationId xmlns:a16="http://schemas.microsoft.com/office/drawing/2014/main" id="{1BC1CD82-F08F-9DFC-733E-178E5FC52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8271" r="16818" b="5086"/>
          <a:stretch/>
        </p:blipFill>
        <p:spPr bwMode="auto">
          <a:xfrm>
            <a:off x="5872681" y="3800860"/>
            <a:ext cx="3243099" cy="30515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Top 10 Bài văn miêu tả bác bảo vệ trường em hay nhất - Toplist.vn">
            <a:extLst>
              <a:ext uri="{FF2B5EF4-FFF2-40B4-BE49-F238E27FC236}">
                <a16:creationId xmlns:a16="http://schemas.microsoft.com/office/drawing/2014/main" id="{ED091B53-D1AE-1D9B-D40E-7AE85C80E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r="5214"/>
          <a:stretch/>
        </p:blipFill>
        <p:spPr bwMode="auto">
          <a:xfrm>
            <a:off x="8554614" y="2398912"/>
            <a:ext cx="3243102" cy="30496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9185D8-FB91-4CDB-5C7D-DB2868C934CD}"/>
              </a:ext>
            </a:extLst>
          </p:cNvPr>
          <p:cNvGrpSpPr/>
          <p:nvPr/>
        </p:nvGrpSpPr>
        <p:grpSpPr>
          <a:xfrm>
            <a:off x="3953552" y="2423063"/>
            <a:ext cx="3939603" cy="1784792"/>
            <a:chOff x="3094264" y="1948491"/>
            <a:chExt cx="2955472" cy="1338943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C1F2C191-57BF-9DC5-DD83-E24DA5C6D0CD}"/>
                </a:ext>
              </a:extLst>
            </p:cNvPr>
            <p:cNvSpPr/>
            <p:nvPr/>
          </p:nvSpPr>
          <p:spPr>
            <a:xfrm>
              <a:off x="3257045" y="1948491"/>
              <a:ext cx="2527873" cy="1338943"/>
            </a:xfrm>
            <a:custGeom>
              <a:avLst/>
              <a:gdLst>
                <a:gd name="connsiteX0" fmla="*/ 228210 w 2527873"/>
                <a:gd name="connsiteY0" fmla="*/ 445384 h 1338943"/>
                <a:gd name="connsiteX1" fmla="*/ 329033 w 2527873"/>
                <a:gd name="connsiteY1" fmla="*/ 214075 h 1338943"/>
                <a:gd name="connsiteX2" fmla="*/ 819510 w 2527873"/>
                <a:gd name="connsiteY2" fmla="*/ 161231 h 1338943"/>
                <a:gd name="connsiteX3" fmla="*/ 1314025 w 2527873"/>
                <a:gd name="connsiteY3" fmla="*/ 106371 h 1338943"/>
                <a:gd name="connsiteX4" fmla="*/ 1506717 w 2527873"/>
                <a:gd name="connsiteY4" fmla="*/ 6198 h 1338943"/>
                <a:gd name="connsiteX5" fmla="*/ 1745695 w 2527873"/>
                <a:gd name="connsiteY5" fmla="*/ 76896 h 1338943"/>
                <a:gd name="connsiteX6" fmla="*/ 2075137 w 2527873"/>
                <a:gd name="connsiteY6" fmla="*/ 21385 h 1338943"/>
                <a:gd name="connsiteX7" fmla="*/ 2242199 w 2527873"/>
                <a:gd name="connsiteY7" fmla="*/ 172822 h 1338943"/>
                <a:gd name="connsiteX8" fmla="*/ 2456601 w 2527873"/>
                <a:gd name="connsiteY8" fmla="*/ 319796 h 1338943"/>
                <a:gd name="connsiteX9" fmla="*/ 2447004 w 2527873"/>
                <a:gd name="connsiteY9" fmla="*/ 479168 h 1338943"/>
                <a:gd name="connsiteX10" fmla="*/ 2517106 w 2527873"/>
                <a:gd name="connsiteY10" fmla="*/ 722843 h 1338943"/>
                <a:gd name="connsiteX11" fmla="*/ 2188716 w 2527873"/>
                <a:gd name="connsiteY11" fmla="*/ 936144 h 1338943"/>
                <a:gd name="connsiteX12" fmla="*/ 2071158 w 2527873"/>
                <a:gd name="connsiteY12" fmla="*/ 1118916 h 1338943"/>
                <a:gd name="connsiteX13" fmla="*/ 1670912 w 2527873"/>
                <a:gd name="connsiteY13" fmla="*/ 1141045 h 1338943"/>
                <a:gd name="connsiteX14" fmla="*/ 1384888 w 2527873"/>
                <a:gd name="connsiteY14" fmla="*/ 1336029 h 1338943"/>
                <a:gd name="connsiteX15" fmla="*/ 964336 w 2527873"/>
                <a:gd name="connsiteY15" fmla="*/ 1217012 h 1338943"/>
                <a:gd name="connsiteX16" fmla="*/ 339624 w 2527873"/>
                <a:gd name="connsiteY16" fmla="*/ 1099420 h 1338943"/>
                <a:gd name="connsiteX17" fmla="*/ 64952 w 2527873"/>
                <a:gd name="connsiteY17" fmla="*/ 968564 h 1338943"/>
                <a:gd name="connsiteX18" fmla="*/ 123643 w 2527873"/>
                <a:gd name="connsiteY18" fmla="*/ 791928 h 1338943"/>
                <a:gd name="connsiteX19" fmla="*/ -293 w 2527873"/>
                <a:gd name="connsiteY19" fmla="*/ 610706 h 1338943"/>
                <a:gd name="connsiteX20" fmla="*/ 226045 w 2527873"/>
                <a:gd name="connsiteY20" fmla="*/ 449630 h 1338943"/>
                <a:gd name="connsiteX21" fmla="*/ 228210 w 2527873"/>
                <a:gd name="connsiteY21" fmla="*/ 445384 h 1338943"/>
                <a:gd name="connsiteX0" fmla="*/ 274613 w 2527873"/>
                <a:gd name="connsiteY0" fmla="*/ 811331 h 1338943"/>
                <a:gd name="connsiteX1" fmla="*/ 126393 w 2527873"/>
                <a:gd name="connsiteY1" fmla="*/ 786629 h 1338943"/>
                <a:gd name="connsiteX2" fmla="*/ 405395 w 2527873"/>
                <a:gd name="connsiteY2" fmla="*/ 1081661 h 1338943"/>
                <a:gd name="connsiteX3" fmla="*/ 340560 w 2527873"/>
                <a:gd name="connsiteY3" fmla="*/ 1093470 h 1338943"/>
                <a:gd name="connsiteX4" fmla="*/ 964219 w 2527873"/>
                <a:gd name="connsiteY4" fmla="*/ 1211557 h 1338943"/>
                <a:gd name="connsiteX5" fmla="*/ 925131 w 2527873"/>
                <a:gd name="connsiteY5" fmla="*/ 1157627 h 1338943"/>
                <a:gd name="connsiteX6" fmla="*/ 1686828 w 2527873"/>
                <a:gd name="connsiteY6" fmla="*/ 1077074 h 1338943"/>
                <a:gd name="connsiteX7" fmla="*/ 1671204 w 2527873"/>
                <a:gd name="connsiteY7" fmla="*/ 1136241 h 1338943"/>
                <a:gd name="connsiteX8" fmla="*/ 1997078 w 2527873"/>
                <a:gd name="connsiteY8" fmla="*/ 711437 h 1338943"/>
                <a:gd name="connsiteX9" fmla="*/ 2187312 w 2527873"/>
                <a:gd name="connsiteY9" fmla="*/ 932610 h 1338943"/>
                <a:gd name="connsiteX10" fmla="*/ 2445834 w 2527873"/>
                <a:gd name="connsiteY10" fmla="*/ 475882 h 1338943"/>
                <a:gd name="connsiteX11" fmla="*/ 2361103 w 2527873"/>
                <a:gd name="connsiteY11" fmla="*/ 558822 h 1338943"/>
                <a:gd name="connsiteX12" fmla="*/ 2242551 w 2527873"/>
                <a:gd name="connsiteY12" fmla="*/ 168173 h 1338943"/>
                <a:gd name="connsiteX13" fmla="*/ 2246998 w 2527873"/>
                <a:gd name="connsiteY13" fmla="*/ 207350 h 1338943"/>
                <a:gd name="connsiteX14" fmla="*/ 1701515 w 2527873"/>
                <a:gd name="connsiteY14" fmla="*/ 122488 h 1338943"/>
                <a:gd name="connsiteX15" fmla="*/ 1744934 w 2527873"/>
                <a:gd name="connsiteY15" fmla="*/ 72526 h 1338943"/>
                <a:gd name="connsiteX16" fmla="*/ 1295593 w 2527873"/>
                <a:gd name="connsiteY16" fmla="*/ 146291 h 1338943"/>
                <a:gd name="connsiteX17" fmla="*/ 1316600 w 2527873"/>
                <a:gd name="connsiteY17" fmla="*/ 103210 h 1338943"/>
                <a:gd name="connsiteX18" fmla="*/ 819218 w 2527873"/>
                <a:gd name="connsiteY18" fmla="*/ 160921 h 1338943"/>
                <a:gd name="connsiteX19" fmla="*/ 895288 w 2527873"/>
                <a:gd name="connsiteY19" fmla="*/ 202701 h 1338943"/>
                <a:gd name="connsiteX20" fmla="*/ 241493 w 2527873"/>
                <a:gd name="connsiteY20" fmla="*/ 489365 h 1338943"/>
                <a:gd name="connsiteX21" fmla="*/ 228210 w 2527873"/>
                <a:gd name="connsiteY21" fmla="*/ 445384 h 133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27873" h="1338943" fill="none" extrusionOk="0">
                  <a:moveTo>
                    <a:pt x="228210" y="445384"/>
                  </a:moveTo>
                  <a:cubicBezTo>
                    <a:pt x="209678" y="366667"/>
                    <a:pt x="243210" y="268371"/>
                    <a:pt x="329033" y="214075"/>
                  </a:cubicBezTo>
                  <a:cubicBezTo>
                    <a:pt x="465889" y="118908"/>
                    <a:pt x="658472" y="80080"/>
                    <a:pt x="819510" y="161231"/>
                  </a:cubicBezTo>
                  <a:cubicBezTo>
                    <a:pt x="936151" y="39981"/>
                    <a:pt x="1113989" y="11936"/>
                    <a:pt x="1314025" y="106371"/>
                  </a:cubicBezTo>
                  <a:cubicBezTo>
                    <a:pt x="1346161" y="68914"/>
                    <a:pt x="1416923" y="-6230"/>
                    <a:pt x="1506717" y="6198"/>
                  </a:cubicBezTo>
                  <a:cubicBezTo>
                    <a:pt x="1609332" y="-11497"/>
                    <a:pt x="1691287" y="21001"/>
                    <a:pt x="1745695" y="76896"/>
                  </a:cubicBezTo>
                  <a:cubicBezTo>
                    <a:pt x="1818515" y="5190"/>
                    <a:pt x="1978194" y="-31825"/>
                    <a:pt x="2075137" y="21385"/>
                  </a:cubicBezTo>
                  <a:cubicBezTo>
                    <a:pt x="2156521" y="51955"/>
                    <a:pt x="2228588" y="114160"/>
                    <a:pt x="2242199" y="172822"/>
                  </a:cubicBezTo>
                  <a:cubicBezTo>
                    <a:pt x="2362282" y="188957"/>
                    <a:pt x="2420182" y="261550"/>
                    <a:pt x="2456601" y="319796"/>
                  </a:cubicBezTo>
                  <a:cubicBezTo>
                    <a:pt x="2483273" y="372809"/>
                    <a:pt x="2475794" y="424674"/>
                    <a:pt x="2447004" y="479168"/>
                  </a:cubicBezTo>
                  <a:cubicBezTo>
                    <a:pt x="2543582" y="549132"/>
                    <a:pt x="2549248" y="640914"/>
                    <a:pt x="2517106" y="722843"/>
                  </a:cubicBezTo>
                  <a:cubicBezTo>
                    <a:pt x="2507403" y="863664"/>
                    <a:pt x="2349516" y="923147"/>
                    <a:pt x="2188716" y="936144"/>
                  </a:cubicBezTo>
                  <a:cubicBezTo>
                    <a:pt x="2203995" y="1022274"/>
                    <a:pt x="2141798" y="1068678"/>
                    <a:pt x="2071158" y="1118916"/>
                  </a:cubicBezTo>
                  <a:cubicBezTo>
                    <a:pt x="1954535" y="1192921"/>
                    <a:pt x="1827760" y="1204558"/>
                    <a:pt x="1670912" y="1141045"/>
                  </a:cubicBezTo>
                  <a:cubicBezTo>
                    <a:pt x="1635199" y="1232858"/>
                    <a:pt x="1503069" y="1279734"/>
                    <a:pt x="1384888" y="1336029"/>
                  </a:cubicBezTo>
                  <a:cubicBezTo>
                    <a:pt x="1218582" y="1366451"/>
                    <a:pt x="1056772" y="1324025"/>
                    <a:pt x="964336" y="1217012"/>
                  </a:cubicBezTo>
                  <a:cubicBezTo>
                    <a:pt x="730465" y="1292028"/>
                    <a:pt x="472788" y="1250494"/>
                    <a:pt x="339624" y="1099420"/>
                  </a:cubicBezTo>
                  <a:cubicBezTo>
                    <a:pt x="220055" y="1114946"/>
                    <a:pt x="109183" y="1056155"/>
                    <a:pt x="64952" y="968564"/>
                  </a:cubicBezTo>
                  <a:cubicBezTo>
                    <a:pt x="27159" y="910959"/>
                    <a:pt x="61491" y="820830"/>
                    <a:pt x="123643" y="791928"/>
                  </a:cubicBezTo>
                  <a:cubicBezTo>
                    <a:pt x="38361" y="733194"/>
                    <a:pt x="-5909" y="664257"/>
                    <a:pt x="-293" y="610706"/>
                  </a:cubicBezTo>
                  <a:cubicBezTo>
                    <a:pt x="-9107" y="527121"/>
                    <a:pt x="117983" y="442829"/>
                    <a:pt x="226045" y="449630"/>
                  </a:cubicBezTo>
                  <a:cubicBezTo>
                    <a:pt x="227035" y="447978"/>
                    <a:pt x="227629" y="446801"/>
                    <a:pt x="228210" y="445384"/>
                  </a:cubicBezTo>
                  <a:close/>
                </a:path>
                <a:path w="2527873" h="1338943" fill="none" extrusionOk="0">
                  <a:moveTo>
                    <a:pt x="274613" y="811331"/>
                  </a:moveTo>
                  <a:cubicBezTo>
                    <a:pt x="228782" y="802956"/>
                    <a:pt x="172011" y="804741"/>
                    <a:pt x="126393" y="786629"/>
                  </a:cubicBezTo>
                  <a:moveTo>
                    <a:pt x="405395" y="1081661"/>
                  </a:moveTo>
                  <a:cubicBezTo>
                    <a:pt x="388463" y="1084998"/>
                    <a:pt x="365481" y="1089339"/>
                    <a:pt x="340560" y="1093470"/>
                  </a:cubicBezTo>
                  <a:moveTo>
                    <a:pt x="964219" y="1211557"/>
                  </a:moveTo>
                  <a:cubicBezTo>
                    <a:pt x="949701" y="1200874"/>
                    <a:pt x="937250" y="1174916"/>
                    <a:pt x="925131" y="1157627"/>
                  </a:cubicBezTo>
                  <a:moveTo>
                    <a:pt x="1686828" y="1077074"/>
                  </a:moveTo>
                  <a:cubicBezTo>
                    <a:pt x="1685870" y="1097208"/>
                    <a:pt x="1679109" y="1114841"/>
                    <a:pt x="1671204" y="1136241"/>
                  </a:cubicBezTo>
                  <a:moveTo>
                    <a:pt x="1997078" y="711437"/>
                  </a:moveTo>
                  <a:cubicBezTo>
                    <a:pt x="2088471" y="755438"/>
                    <a:pt x="2195368" y="847171"/>
                    <a:pt x="2187312" y="932610"/>
                  </a:cubicBezTo>
                  <a:moveTo>
                    <a:pt x="2445834" y="475882"/>
                  </a:moveTo>
                  <a:cubicBezTo>
                    <a:pt x="2422801" y="517650"/>
                    <a:pt x="2405633" y="533526"/>
                    <a:pt x="2361103" y="558822"/>
                  </a:cubicBezTo>
                  <a:moveTo>
                    <a:pt x="2242551" y="168173"/>
                  </a:moveTo>
                  <a:cubicBezTo>
                    <a:pt x="2246142" y="180204"/>
                    <a:pt x="2248542" y="194761"/>
                    <a:pt x="2246998" y="207350"/>
                  </a:cubicBezTo>
                  <a:moveTo>
                    <a:pt x="1701515" y="122488"/>
                  </a:moveTo>
                  <a:cubicBezTo>
                    <a:pt x="1714566" y="101292"/>
                    <a:pt x="1729844" y="86689"/>
                    <a:pt x="1744934" y="72526"/>
                  </a:cubicBezTo>
                  <a:moveTo>
                    <a:pt x="1295593" y="146291"/>
                  </a:moveTo>
                  <a:cubicBezTo>
                    <a:pt x="1301091" y="131529"/>
                    <a:pt x="1307390" y="119568"/>
                    <a:pt x="1316600" y="103210"/>
                  </a:cubicBezTo>
                  <a:moveTo>
                    <a:pt x="819218" y="160921"/>
                  </a:moveTo>
                  <a:cubicBezTo>
                    <a:pt x="843290" y="171241"/>
                    <a:pt x="874302" y="186486"/>
                    <a:pt x="895288" y="202701"/>
                  </a:cubicBezTo>
                  <a:moveTo>
                    <a:pt x="241493" y="489365"/>
                  </a:moveTo>
                  <a:cubicBezTo>
                    <a:pt x="235398" y="472061"/>
                    <a:pt x="232906" y="458923"/>
                    <a:pt x="228210" y="445384"/>
                  </a:cubicBezTo>
                </a:path>
                <a:path w="2527873" h="1338943" stroke="0" extrusionOk="0">
                  <a:moveTo>
                    <a:pt x="228210" y="445384"/>
                  </a:moveTo>
                  <a:cubicBezTo>
                    <a:pt x="194890" y="350526"/>
                    <a:pt x="228039" y="284489"/>
                    <a:pt x="329033" y="214075"/>
                  </a:cubicBezTo>
                  <a:cubicBezTo>
                    <a:pt x="492352" y="123355"/>
                    <a:pt x="620444" y="94739"/>
                    <a:pt x="819510" y="161231"/>
                  </a:cubicBezTo>
                  <a:cubicBezTo>
                    <a:pt x="891217" y="53749"/>
                    <a:pt x="1164553" y="4693"/>
                    <a:pt x="1314025" y="106371"/>
                  </a:cubicBezTo>
                  <a:cubicBezTo>
                    <a:pt x="1346845" y="49596"/>
                    <a:pt x="1443767" y="24343"/>
                    <a:pt x="1506717" y="6198"/>
                  </a:cubicBezTo>
                  <a:cubicBezTo>
                    <a:pt x="1615654" y="-1096"/>
                    <a:pt x="1697222" y="8256"/>
                    <a:pt x="1745695" y="76896"/>
                  </a:cubicBezTo>
                  <a:cubicBezTo>
                    <a:pt x="1803479" y="4740"/>
                    <a:pt x="1945414" y="-215"/>
                    <a:pt x="2075137" y="21385"/>
                  </a:cubicBezTo>
                  <a:cubicBezTo>
                    <a:pt x="2161161" y="34639"/>
                    <a:pt x="2221297" y="111007"/>
                    <a:pt x="2242199" y="172822"/>
                  </a:cubicBezTo>
                  <a:cubicBezTo>
                    <a:pt x="2355405" y="199490"/>
                    <a:pt x="2443675" y="252661"/>
                    <a:pt x="2456601" y="319796"/>
                  </a:cubicBezTo>
                  <a:cubicBezTo>
                    <a:pt x="2466666" y="369766"/>
                    <a:pt x="2480422" y="431459"/>
                    <a:pt x="2447004" y="479168"/>
                  </a:cubicBezTo>
                  <a:cubicBezTo>
                    <a:pt x="2524852" y="554451"/>
                    <a:pt x="2546998" y="642322"/>
                    <a:pt x="2517106" y="722843"/>
                  </a:cubicBezTo>
                  <a:cubicBezTo>
                    <a:pt x="2494039" y="860273"/>
                    <a:pt x="2370376" y="946987"/>
                    <a:pt x="2188716" y="936144"/>
                  </a:cubicBezTo>
                  <a:cubicBezTo>
                    <a:pt x="2192646" y="1002301"/>
                    <a:pt x="2149896" y="1050318"/>
                    <a:pt x="2071158" y="1118916"/>
                  </a:cubicBezTo>
                  <a:cubicBezTo>
                    <a:pt x="1929591" y="1193429"/>
                    <a:pt x="1770524" y="1179544"/>
                    <a:pt x="1670912" y="1141045"/>
                  </a:cubicBezTo>
                  <a:cubicBezTo>
                    <a:pt x="1613951" y="1236993"/>
                    <a:pt x="1515012" y="1299469"/>
                    <a:pt x="1384888" y="1336029"/>
                  </a:cubicBezTo>
                  <a:cubicBezTo>
                    <a:pt x="1225844" y="1340133"/>
                    <a:pt x="1021516" y="1336699"/>
                    <a:pt x="964336" y="1217012"/>
                  </a:cubicBezTo>
                  <a:cubicBezTo>
                    <a:pt x="744837" y="1315868"/>
                    <a:pt x="486173" y="1273652"/>
                    <a:pt x="339624" y="1099420"/>
                  </a:cubicBezTo>
                  <a:cubicBezTo>
                    <a:pt x="215567" y="1118303"/>
                    <a:pt x="104515" y="1051726"/>
                    <a:pt x="64952" y="968564"/>
                  </a:cubicBezTo>
                  <a:cubicBezTo>
                    <a:pt x="36530" y="911443"/>
                    <a:pt x="43885" y="840192"/>
                    <a:pt x="123643" y="791928"/>
                  </a:cubicBezTo>
                  <a:cubicBezTo>
                    <a:pt x="37425" y="757214"/>
                    <a:pt x="-18595" y="686868"/>
                    <a:pt x="-293" y="610706"/>
                  </a:cubicBezTo>
                  <a:cubicBezTo>
                    <a:pt x="18572" y="499088"/>
                    <a:pt x="85097" y="457139"/>
                    <a:pt x="226045" y="449630"/>
                  </a:cubicBezTo>
                  <a:cubicBezTo>
                    <a:pt x="227045" y="448461"/>
                    <a:pt x="227452" y="446979"/>
                    <a:pt x="228210" y="445384"/>
                  </a:cubicBezTo>
                  <a:close/>
                </a:path>
                <a:path w="2527873" h="1338943" fill="none" stroke="0" extrusionOk="0">
                  <a:moveTo>
                    <a:pt x="274613" y="811331"/>
                  </a:moveTo>
                  <a:cubicBezTo>
                    <a:pt x="225167" y="805409"/>
                    <a:pt x="173254" y="797756"/>
                    <a:pt x="126393" y="786629"/>
                  </a:cubicBezTo>
                  <a:moveTo>
                    <a:pt x="405395" y="1081661"/>
                  </a:moveTo>
                  <a:cubicBezTo>
                    <a:pt x="383717" y="1092138"/>
                    <a:pt x="359112" y="1087663"/>
                    <a:pt x="340560" y="1093470"/>
                  </a:cubicBezTo>
                  <a:moveTo>
                    <a:pt x="964219" y="1211557"/>
                  </a:moveTo>
                  <a:cubicBezTo>
                    <a:pt x="952481" y="1197763"/>
                    <a:pt x="933763" y="1177047"/>
                    <a:pt x="925131" y="1157627"/>
                  </a:cubicBezTo>
                  <a:moveTo>
                    <a:pt x="1686828" y="1077074"/>
                  </a:moveTo>
                  <a:cubicBezTo>
                    <a:pt x="1680709" y="1098473"/>
                    <a:pt x="1679215" y="1113699"/>
                    <a:pt x="1671204" y="1136241"/>
                  </a:cubicBezTo>
                  <a:moveTo>
                    <a:pt x="1997078" y="711437"/>
                  </a:moveTo>
                  <a:cubicBezTo>
                    <a:pt x="2102907" y="756839"/>
                    <a:pt x="2187079" y="858093"/>
                    <a:pt x="2187312" y="932610"/>
                  </a:cubicBezTo>
                  <a:moveTo>
                    <a:pt x="2445834" y="475882"/>
                  </a:moveTo>
                  <a:cubicBezTo>
                    <a:pt x="2420809" y="502603"/>
                    <a:pt x="2401310" y="536573"/>
                    <a:pt x="2361103" y="558822"/>
                  </a:cubicBezTo>
                  <a:moveTo>
                    <a:pt x="2242551" y="168173"/>
                  </a:moveTo>
                  <a:cubicBezTo>
                    <a:pt x="2244216" y="180950"/>
                    <a:pt x="2245698" y="194905"/>
                    <a:pt x="2246998" y="207350"/>
                  </a:cubicBezTo>
                  <a:moveTo>
                    <a:pt x="1701515" y="122488"/>
                  </a:moveTo>
                  <a:cubicBezTo>
                    <a:pt x="1710173" y="101620"/>
                    <a:pt x="1727379" y="84624"/>
                    <a:pt x="1744934" y="72526"/>
                  </a:cubicBezTo>
                  <a:moveTo>
                    <a:pt x="1295593" y="146291"/>
                  </a:moveTo>
                  <a:cubicBezTo>
                    <a:pt x="1299755" y="131852"/>
                    <a:pt x="1305893" y="120089"/>
                    <a:pt x="1316600" y="103210"/>
                  </a:cubicBezTo>
                  <a:moveTo>
                    <a:pt x="819218" y="160921"/>
                  </a:moveTo>
                  <a:cubicBezTo>
                    <a:pt x="840567" y="174080"/>
                    <a:pt x="875154" y="194306"/>
                    <a:pt x="895288" y="202701"/>
                  </a:cubicBezTo>
                  <a:moveTo>
                    <a:pt x="241493" y="489365"/>
                  </a:moveTo>
                  <a:cubicBezTo>
                    <a:pt x="232503" y="474469"/>
                    <a:pt x="230888" y="456898"/>
                    <a:pt x="228210" y="445384"/>
                  </a:cubicBez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accent3">
                  <a:lumMod val="75000"/>
                </a:schemeClr>
              </a:solidFill>
              <a:headEnd type="none" w="lg" len="lg"/>
              <a:extLst>
                <a:ext uri="{C807C97D-BFC1-408E-A445-0C87EB9F89A2}">
                  <ask:lineSketchStyleProps xmlns:ask="http://schemas.microsoft.com/office/drawing/2018/sketchyshapes" sd="1219033472">
                    <a:prstGeom prst="clou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solidFill>
                  <a:schemeClr val="accent5">
                    <a:lumMod val="50000"/>
                  </a:schemeClr>
                </a:solidFill>
                <a:latin typeface="SVN-ToySans" panose="02000500000000000000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60D617-7566-1307-7853-C705BD421F08}"/>
                </a:ext>
              </a:extLst>
            </p:cNvPr>
            <p:cNvSpPr txBox="1"/>
            <p:nvPr/>
          </p:nvSpPr>
          <p:spPr>
            <a:xfrm>
              <a:off x="3094264" y="2094696"/>
              <a:ext cx="2955472" cy="807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199" dirty="0"/>
                <a:t>Con người </a:t>
              </a:r>
            </a:p>
            <a:p>
              <a:pPr algn="ctr"/>
              <a:r>
                <a:rPr lang="vi-VN" sz="3199" dirty="0"/>
                <a:t>nơi em sống</a:t>
              </a:r>
              <a:endParaRPr lang="en-US" sz="3199" dirty="0"/>
            </a:p>
          </p:txBody>
        </p:sp>
      </p:grpSp>
    </p:spTree>
    <p:extLst>
      <p:ext uri="{BB962C8B-B14F-4D97-AF65-F5344CB8AC3E}">
        <p14:creationId xmlns:p14="http://schemas.microsoft.com/office/powerpoint/2010/main" val="14207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Little kid do hand shake with friend">
            <a:extLst>
              <a:ext uri="{FF2B5EF4-FFF2-40B4-BE49-F238E27FC236}">
                <a16:creationId xmlns:a16="http://schemas.microsoft.com/office/drawing/2014/main" id="{F929F29C-C4D3-58C7-6B6C-AE74936A3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50" b="79350" l="20000" r="80150">
                        <a14:foregroundMark x1="30950" y1="25100" x2="30950" y2="25100"/>
                        <a14:foregroundMark x1="23650" y1="23000" x2="23650" y2="23000"/>
                        <a14:foregroundMark x1="67000" y1="23500" x2="67000" y2="23500"/>
                        <a14:foregroundMark x1="64450" y1="20150" x2="64450" y2="20150"/>
                        <a14:foregroundMark x1="77950" y1="35850" x2="77950" y2="35850"/>
                        <a14:foregroundMark x1="20000" y1="51750" x2="20000" y2="51750"/>
                        <a14:foregroundMark x1="33350" y1="19350" x2="33350" y2="19350"/>
                        <a14:foregroundMark x1="40150" y1="30650" x2="40150" y2="30650"/>
                        <a14:foregroundMark x1="59050" y1="32200" x2="59050" y2="32200"/>
                        <a14:foregroundMark x1="68100" y1="31450" x2="68100" y2="31450"/>
                        <a14:foregroundMark x1="68250" y1="32850" x2="68250" y2="32850"/>
                        <a14:foregroundMark x1="57300" y1="31750" x2="57300" y2="31750"/>
                        <a14:foregroundMark x1="27600" y1="77000" x2="27600" y2="77000"/>
                        <a14:foregroundMark x1="59500" y1="79350" x2="59500" y2="79350"/>
                        <a14:foregroundMark x1="59500" y1="79350" x2="59500" y2="79350"/>
                        <a14:foregroundMark x1="69850" y1="78750" x2="69850" y2="78750"/>
                        <a14:foregroundMark x1="69050" y1="76850" x2="69050" y2="76850"/>
                        <a14:foregroundMark x1="60500" y1="76850" x2="60500" y2="76850"/>
                        <a14:foregroundMark x1="62200" y1="76850" x2="62200" y2="76850"/>
                        <a14:foregroundMark x1="68400" y1="77000" x2="68400" y2="77000"/>
                        <a14:foregroundMark x1="34900" y1="76650" x2="34900" y2="76650"/>
                        <a14:foregroundMark x1="80150" y1="37000" x2="80150" y2="37000"/>
                        <a14:foregroundMark x1="62850" y1="38400" x2="62850" y2="38400"/>
                        <a14:foregroundMark x1="36350" y1="38250" x2="36350" y2="38250"/>
                        <a14:foregroundMark x1="26500" y1="41750" x2="26500" y2="41750"/>
                        <a14:foregroundMark x1="58750" y1="78750" x2="59350" y2="78550"/>
                        <a14:foregroundMark x1="37300" y1="45100" x2="37300" y2="45100"/>
                        <a14:foregroundMark x1="59500" y1="52050" x2="58750" y2="51900"/>
                        <a14:foregroundMark x1="37000" y1="79200" x2="370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18096" r="18254" b="16666"/>
          <a:stretch/>
        </p:blipFill>
        <p:spPr bwMode="auto">
          <a:xfrm>
            <a:off x="3879746" y="2384243"/>
            <a:ext cx="4429333" cy="447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81A977-6771-01FD-08BF-B13B9BE60441}"/>
              </a:ext>
            </a:extLst>
          </p:cNvPr>
          <p:cNvGrpSpPr/>
          <p:nvPr/>
        </p:nvGrpSpPr>
        <p:grpSpPr>
          <a:xfrm>
            <a:off x="467608" y="1383999"/>
            <a:ext cx="3738176" cy="1450245"/>
            <a:chOff x="4979570" y="1308214"/>
            <a:chExt cx="2804362" cy="1087967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E2DBA263-3BAB-5AEE-ADBB-ABA0523DB61D}"/>
                </a:ext>
              </a:extLst>
            </p:cNvPr>
            <p:cNvSpPr/>
            <p:nvPr/>
          </p:nvSpPr>
          <p:spPr>
            <a:xfrm>
              <a:off x="4988985" y="1308214"/>
              <a:ext cx="2785533" cy="1087967"/>
            </a:xfrm>
            <a:prstGeom prst="wedgeEllipseCallout">
              <a:avLst>
                <a:gd name="adj1" fmla="val 43711"/>
                <a:gd name="adj2" fmla="val 5891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7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391F54-2D10-A9D0-DCC6-043929E8DB19}"/>
                </a:ext>
              </a:extLst>
            </p:cNvPr>
            <p:cNvSpPr txBox="1"/>
            <p:nvPr/>
          </p:nvSpPr>
          <p:spPr>
            <a:xfrm>
              <a:off x="4979570" y="1344365"/>
              <a:ext cx="2804362" cy="992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i="1"/>
                <a:t>Bạn thích </a:t>
              </a:r>
            </a:p>
            <a:p>
              <a:pPr algn="ctr"/>
              <a:r>
                <a:rPr lang="en-US" sz="2666" i="1"/>
                <a:t>công việc nào nhất?</a:t>
              </a:r>
            </a:p>
            <a:p>
              <a:pPr algn="ctr"/>
              <a:r>
                <a:rPr lang="en-US" sz="2666" i="1"/>
                <a:t>Vì sao?</a:t>
              </a:r>
              <a:endParaRPr lang="en-US" sz="2666" i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47E004-0D3B-5A9E-05DA-80CA34EDC596}"/>
              </a:ext>
            </a:extLst>
          </p:cNvPr>
          <p:cNvGrpSpPr/>
          <p:nvPr/>
        </p:nvGrpSpPr>
        <p:grpSpPr>
          <a:xfrm>
            <a:off x="8135557" y="1763920"/>
            <a:ext cx="3973785" cy="1460935"/>
            <a:chOff x="4351866" y="1257745"/>
            <a:chExt cx="2981115" cy="1095987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E7D45E3-E7BA-05EF-189E-EBDD0EEE21C0}"/>
                </a:ext>
              </a:extLst>
            </p:cNvPr>
            <p:cNvSpPr/>
            <p:nvPr/>
          </p:nvSpPr>
          <p:spPr>
            <a:xfrm>
              <a:off x="4351866" y="1257745"/>
              <a:ext cx="2881421" cy="1095987"/>
            </a:xfrm>
            <a:prstGeom prst="wedgeEllipseCallout">
              <a:avLst>
                <a:gd name="adj1" fmla="val -42144"/>
                <a:gd name="adj2" fmla="val 5979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7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9DA5B3-CA5F-579D-5FFA-35F12297D883}"/>
                </a:ext>
              </a:extLst>
            </p:cNvPr>
            <p:cNvSpPr txBox="1"/>
            <p:nvPr/>
          </p:nvSpPr>
          <p:spPr>
            <a:xfrm>
              <a:off x="4382347" y="1574905"/>
              <a:ext cx="2950634" cy="438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i="1"/>
                <a:t>?</a:t>
              </a:r>
              <a:endParaRPr lang="en-US" sz="3199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29784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F9B4DD-B004-C4C8-7FAD-8A034FAF97CE}"/>
              </a:ext>
            </a:extLst>
          </p:cNvPr>
          <p:cNvSpPr/>
          <p:nvPr/>
        </p:nvSpPr>
        <p:spPr>
          <a:xfrm>
            <a:off x="1088791" y="1664362"/>
            <a:ext cx="10011243" cy="291661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732" dirty="0">
                <a:solidFill>
                  <a:srgbClr val="000000"/>
                </a:solidFill>
              </a:rPr>
              <a:t>   </a:t>
            </a:r>
            <a:r>
              <a:rPr lang="en-US" sz="3732" dirty="0" err="1">
                <a:solidFill>
                  <a:srgbClr val="000000"/>
                </a:solidFill>
              </a:rPr>
              <a:t>Công</a:t>
            </a:r>
            <a:r>
              <a:rPr lang="en-US" sz="3732" dirty="0">
                <a:solidFill>
                  <a:srgbClr val="000000"/>
                </a:solidFill>
              </a:rPr>
              <a:t> </a:t>
            </a:r>
            <a:r>
              <a:rPr lang="en-US" sz="3732" dirty="0" err="1">
                <a:solidFill>
                  <a:srgbClr val="000000"/>
                </a:solidFill>
              </a:rPr>
              <a:t>việc</a:t>
            </a:r>
            <a:r>
              <a:rPr lang="en-US" sz="3732" dirty="0">
                <a:solidFill>
                  <a:srgbClr val="000000"/>
                </a:solidFill>
              </a:rPr>
              <a:t> </a:t>
            </a:r>
            <a:r>
              <a:rPr lang="en-US" sz="3732" dirty="0" err="1">
                <a:solidFill>
                  <a:srgbClr val="000000"/>
                </a:solidFill>
              </a:rPr>
              <a:t>của</a:t>
            </a:r>
            <a:r>
              <a:rPr lang="en-US" sz="3732" dirty="0">
                <a:solidFill>
                  <a:srgbClr val="000000"/>
                </a:solidFill>
              </a:rPr>
              <a:t> </a:t>
            </a:r>
            <a:r>
              <a:rPr lang="en-US" sz="3732" dirty="0" err="1">
                <a:solidFill>
                  <a:srgbClr val="000000"/>
                </a:solidFill>
              </a:rPr>
              <a:t>mỗi</a:t>
            </a:r>
            <a:r>
              <a:rPr lang="en-US" sz="3732" dirty="0">
                <a:solidFill>
                  <a:srgbClr val="000000"/>
                </a:solidFill>
              </a:rPr>
              <a:t> </a:t>
            </a:r>
            <a:r>
              <a:rPr lang="en-US" sz="3732" dirty="0" err="1">
                <a:solidFill>
                  <a:srgbClr val="000000"/>
                </a:solidFill>
              </a:rPr>
              <a:t>người</a:t>
            </a:r>
            <a:r>
              <a:rPr lang="en-US" sz="3732" dirty="0">
                <a:solidFill>
                  <a:srgbClr val="000000"/>
                </a:solidFill>
              </a:rPr>
              <a:t> </a:t>
            </a:r>
            <a:r>
              <a:rPr lang="en-US" sz="3732" dirty="0" err="1">
                <a:solidFill>
                  <a:srgbClr val="000000"/>
                </a:solidFill>
              </a:rPr>
              <a:t>có</a:t>
            </a:r>
            <a:r>
              <a:rPr lang="en-US" sz="3732" dirty="0">
                <a:solidFill>
                  <a:srgbClr val="000000"/>
                </a:solidFill>
              </a:rPr>
              <a:t> </a:t>
            </a:r>
            <a:r>
              <a:rPr lang="en-US" sz="3732" dirty="0" err="1">
                <a:solidFill>
                  <a:srgbClr val="000000"/>
                </a:solidFill>
              </a:rPr>
              <a:t>thể</a:t>
            </a:r>
            <a:r>
              <a:rPr lang="en-US" sz="3732" dirty="0">
                <a:solidFill>
                  <a:srgbClr val="000000"/>
                </a:solidFill>
              </a:rPr>
              <a:t> </a:t>
            </a:r>
            <a:r>
              <a:rPr lang="en-US" sz="3732" dirty="0" err="1">
                <a:solidFill>
                  <a:srgbClr val="000000"/>
                </a:solidFill>
              </a:rPr>
              <a:t>là</a:t>
            </a:r>
            <a:r>
              <a:rPr lang="vi-VN" sz="3732" dirty="0">
                <a:solidFill>
                  <a:srgbClr val="000000"/>
                </a:solidFill>
              </a:rPr>
              <a:t> công an, bác sĩ, thợ may, lính cứu hỏa, bán hàng, trồng trọt, chăn nuôi,... Mỗi công việc </a:t>
            </a:r>
            <a:r>
              <a:rPr lang="en-US" sz="3732" dirty="0" err="1">
                <a:solidFill>
                  <a:srgbClr val="000000"/>
                </a:solidFill>
              </a:rPr>
              <a:t>đều</a:t>
            </a:r>
            <a:r>
              <a:rPr lang="en-US" sz="3732" dirty="0">
                <a:solidFill>
                  <a:srgbClr val="000000"/>
                </a:solidFill>
              </a:rPr>
              <a:t> </a:t>
            </a:r>
            <a:r>
              <a:rPr lang="vi-VN" sz="3732" dirty="0">
                <a:solidFill>
                  <a:srgbClr val="000000"/>
                </a:solidFill>
              </a:rPr>
              <a:t>mang lại lợi ích cho xã hội và đều đáng quý.</a:t>
            </a:r>
            <a:endParaRPr lang="en-US" sz="373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77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972;p69">
            <a:extLst>
              <a:ext uri="{FF2B5EF4-FFF2-40B4-BE49-F238E27FC236}">
                <a16:creationId xmlns:a16="http://schemas.microsoft.com/office/drawing/2014/main" id="{DC3F84D0-81F0-8039-94E2-B86A1F0CEF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16233" y="1475844"/>
            <a:ext cx="1956358" cy="1721657"/>
          </a:xfrm>
          <a:prstGeom prst="ellipse">
            <a:avLst/>
          </a:prstGeom>
          <a:solidFill>
            <a:srgbClr val="F8D45A"/>
          </a:solidFill>
        </p:spPr>
        <p:txBody>
          <a:bodyPr/>
          <a:lstStyle/>
          <a:p>
            <a:pPr lvl="0"/>
            <a:r>
              <a:rPr lang="vi-VN" sz="7198" dirty="0">
                <a:solidFill>
                  <a:srgbClr val="002060"/>
                </a:solidFill>
                <a:latin typeface="Raleway Black" pitchFamily="2" charset="0"/>
              </a:rPr>
              <a:t>02</a:t>
            </a:r>
            <a:endParaRPr lang="vi-VN" sz="8798" dirty="0">
              <a:solidFill>
                <a:srgbClr val="002060"/>
              </a:solidFill>
              <a:latin typeface="Raleway Black" pitchFamily="2" charset="0"/>
            </a:endParaRP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6870CA6B-81FD-2F63-6507-482AC7A5A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2883" y="3429000"/>
            <a:ext cx="7703055" cy="1355239"/>
          </a:xfrm>
        </p:spPr>
        <p:txBody>
          <a:bodyPr/>
          <a:lstStyle/>
          <a:p>
            <a:r>
              <a:rPr lang="vi-VN" sz="9598" dirty="0">
                <a:solidFill>
                  <a:srgbClr val="002060"/>
                </a:solidFill>
                <a:latin typeface="Raleway Black" pitchFamily="2" charset="0"/>
              </a:rPr>
              <a:t>THỰC HÀNH</a:t>
            </a:r>
            <a:endParaRPr lang="en-US" sz="9598" dirty="0">
              <a:solidFill>
                <a:srgbClr val="002060"/>
              </a:solidFill>
              <a:latin typeface="Raleway Black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3DED3-D0D4-D7E0-18AB-C513AC837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971" t="24820"/>
          <a:stretch/>
        </p:blipFill>
        <p:spPr>
          <a:xfrm>
            <a:off x="2398088" y="2732496"/>
            <a:ext cx="7392645" cy="3142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A07D3E-B6C2-1BFE-3ADB-7EBAA9619631}"/>
              </a:ext>
            </a:extLst>
          </p:cNvPr>
          <p:cNvSpPr txBox="1"/>
          <p:nvPr/>
        </p:nvSpPr>
        <p:spPr>
          <a:xfrm>
            <a:off x="2802767" y="508761"/>
            <a:ext cx="6583288" cy="1373000"/>
          </a:xfrm>
          <a:prstGeom prst="roundRect">
            <a:avLst/>
          </a:prstGeom>
          <a:noFill/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732" b="1" dirty="0"/>
              <a:t>Thảo luận về công việc </a:t>
            </a:r>
          </a:p>
          <a:p>
            <a:pPr algn="ctr"/>
            <a:r>
              <a:rPr lang="vi-VN" sz="3732" b="1" dirty="0"/>
              <a:t>của bố mẹ và người thân.</a:t>
            </a:r>
            <a:endParaRPr lang="en-US" sz="3732" b="1" dirty="0"/>
          </a:p>
        </p:txBody>
      </p:sp>
    </p:spTree>
    <p:extLst>
      <p:ext uri="{BB962C8B-B14F-4D97-AF65-F5344CB8AC3E}">
        <p14:creationId xmlns:p14="http://schemas.microsoft.com/office/powerpoint/2010/main" val="2279299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loud 34">
            <a:extLst>
              <a:ext uri="{FF2B5EF4-FFF2-40B4-BE49-F238E27FC236}">
                <a16:creationId xmlns:a16="http://schemas.microsoft.com/office/drawing/2014/main" id="{68C89750-E525-5759-B644-9A567E1C7C32}"/>
              </a:ext>
            </a:extLst>
          </p:cNvPr>
          <p:cNvSpPr/>
          <p:nvPr/>
        </p:nvSpPr>
        <p:spPr>
          <a:xfrm>
            <a:off x="367735" y="69930"/>
            <a:ext cx="5391828" cy="2727863"/>
          </a:xfrm>
          <a:prstGeom prst="cloud">
            <a:avLst/>
          </a:prstGeom>
          <a:solidFill>
            <a:srgbClr val="FFF8F7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bg2">
                  <a:lumMod val="75000"/>
                </a:schemeClr>
              </a:solidFill>
              <a:latin typeface="Raleway Black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4B3A29-0A3A-4B7B-29B7-63D3F1D64D16}"/>
              </a:ext>
            </a:extLst>
          </p:cNvPr>
          <p:cNvSpPr txBox="1"/>
          <p:nvPr/>
        </p:nvSpPr>
        <p:spPr>
          <a:xfrm>
            <a:off x="636817" y="510772"/>
            <a:ext cx="4899163" cy="181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2" b="1" dirty="0">
                <a:solidFill>
                  <a:schemeClr val="bg2">
                    <a:lumMod val="75000"/>
                  </a:schemeClr>
                </a:solidFill>
                <a:latin typeface="Raleway Black" pitchFamily="2" charset="0"/>
              </a:rPr>
              <a:t>Cùng chia sẻ về công việc  của người thân nhé!</a:t>
            </a:r>
            <a:endParaRPr lang="en-US" sz="3732" b="1" dirty="0">
              <a:solidFill>
                <a:schemeClr val="bg2">
                  <a:lumMod val="75000"/>
                </a:schemeClr>
              </a:solidFill>
              <a:latin typeface="Raleway Black" pitchFamily="2" charset="0"/>
            </a:endParaRPr>
          </a:p>
        </p:txBody>
      </p:sp>
      <p:pic>
        <p:nvPicPr>
          <p:cNvPr id="34" name="Picture 2" descr="Premium Vector | Happy cute smile kid girl crossed arms">
            <a:extLst>
              <a:ext uri="{FF2B5EF4-FFF2-40B4-BE49-F238E27FC236}">
                <a16:creationId xmlns:a16="http://schemas.microsoft.com/office/drawing/2014/main" id="{3883EFFA-CB6E-AB13-4EB8-E25C27D26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50" b="90050" l="10000" r="90000">
                        <a14:foregroundMark x1="55200" y1="9750" x2="55200" y2="9900"/>
                        <a14:foregroundMark x1="64650" y1="6450" x2="64650" y2="6450"/>
                        <a14:foregroundMark x1="54300" y1="86300" x2="61050" y2="90050"/>
                        <a14:foregroundMark x1="36800" y1="88850" x2="40100" y2="89000"/>
                        <a14:foregroundMark x1="59400" y1="27100" x2="50550" y2="34050"/>
                        <a14:foregroundMark x1="50550" y1="34050" x2="46850" y2="25600"/>
                        <a14:foregroundMark x1="46850" y1="25600" x2="46850" y2="25600"/>
                        <a14:foregroundMark x1="44000" y1="26200" x2="49500" y2="26800"/>
                        <a14:foregroundMark x1="59700" y1="27250" x2="61650" y2="31600"/>
                        <a14:foregroundMark x1="60900" y1="27100" x2="60900" y2="27100"/>
                        <a14:foregroundMark x1="57000" y1="52300" x2="51050" y2="45950"/>
                        <a14:foregroundMark x1="51050" y1="45950" x2="36800" y2="48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89" t="4130" r="21752" b="7434"/>
          <a:stretch/>
        </p:blipFill>
        <p:spPr bwMode="auto">
          <a:xfrm>
            <a:off x="625985" y="2245269"/>
            <a:ext cx="2524041" cy="462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207;p66">
            <a:extLst>
              <a:ext uri="{FF2B5EF4-FFF2-40B4-BE49-F238E27FC236}">
                <a16:creationId xmlns:a16="http://schemas.microsoft.com/office/drawing/2014/main" id="{FE5E9D7C-484C-13C2-E2C1-144C3BD9088F}"/>
              </a:ext>
            </a:extLst>
          </p:cNvPr>
          <p:cNvSpPr/>
          <p:nvPr/>
        </p:nvSpPr>
        <p:spPr>
          <a:xfrm rot="9323473">
            <a:off x="7411256" y="4225294"/>
            <a:ext cx="2736580" cy="2911895"/>
          </a:xfrm>
          <a:custGeom>
            <a:avLst/>
            <a:gdLst/>
            <a:ahLst/>
            <a:cxnLst/>
            <a:rect l="l" t="t" r="r" b="b"/>
            <a:pathLst>
              <a:path w="6013" h="7009" extrusionOk="0">
                <a:moveTo>
                  <a:pt x="2387" y="0"/>
                </a:moveTo>
                <a:cubicBezTo>
                  <a:pt x="2146" y="0"/>
                  <a:pt x="1882" y="108"/>
                  <a:pt x="1678" y="244"/>
                </a:cubicBezTo>
                <a:cubicBezTo>
                  <a:pt x="864" y="792"/>
                  <a:pt x="412" y="1733"/>
                  <a:pt x="263" y="2696"/>
                </a:cubicBezTo>
                <a:cubicBezTo>
                  <a:pt x="113" y="3637"/>
                  <a:pt x="0" y="4958"/>
                  <a:pt x="548" y="5786"/>
                </a:cubicBezTo>
                <a:cubicBezTo>
                  <a:pt x="1002" y="6502"/>
                  <a:pt x="1714" y="7009"/>
                  <a:pt x="2545" y="7009"/>
                </a:cubicBezTo>
                <a:cubicBezTo>
                  <a:pt x="2674" y="7009"/>
                  <a:pt x="2806" y="6997"/>
                  <a:pt x="2941" y="6971"/>
                </a:cubicBezTo>
                <a:cubicBezTo>
                  <a:pt x="3977" y="6786"/>
                  <a:pt x="4823" y="5935"/>
                  <a:pt x="5239" y="4976"/>
                </a:cubicBezTo>
                <a:cubicBezTo>
                  <a:pt x="5673" y="4013"/>
                  <a:pt x="6012" y="3149"/>
                  <a:pt x="6012" y="2090"/>
                </a:cubicBezTo>
                <a:cubicBezTo>
                  <a:pt x="6012" y="1619"/>
                  <a:pt x="5768" y="1393"/>
                  <a:pt x="5578" y="1298"/>
                </a:cubicBezTo>
                <a:cubicBezTo>
                  <a:pt x="5529" y="1270"/>
                  <a:pt x="5478" y="1257"/>
                  <a:pt x="5427" y="1257"/>
                </a:cubicBezTo>
                <a:cubicBezTo>
                  <a:pt x="5243" y="1257"/>
                  <a:pt x="5056" y="1420"/>
                  <a:pt x="4936" y="1583"/>
                </a:cubicBezTo>
                <a:cubicBezTo>
                  <a:pt x="4185" y="2560"/>
                  <a:pt x="4090" y="3994"/>
                  <a:pt x="3203" y="4881"/>
                </a:cubicBezTo>
                <a:cubicBezTo>
                  <a:pt x="2998" y="5086"/>
                  <a:pt x="2694" y="5245"/>
                  <a:pt x="2423" y="5245"/>
                </a:cubicBezTo>
                <a:cubicBezTo>
                  <a:pt x="2269" y="5245"/>
                  <a:pt x="2126" y="5194"/>
                  <a:pt x="2018" y="5071"/>
                </a:cubicBezTo>
                <a:cubicBezTo>
                  <a:pt x="1792" y="4845"/>
                  <a:pt x="1828" y="4447"/>
                  <a:pt x="1923" y="4144"/>
                </a:cubicBezTo>
                <a:cubicBezTo>
                  <a:pt x="2131" y="3221"/>
                  <a:pt x="2429" y="2316"/>
                  <a:pt x="2787" y="1429"/>
                </a:cubicBezTo>
                <a:cubicBezTo>
                  <a:pt x="2977" y="1018"/>
                  <a:pt x="3149" y="470"/>
                  <a:pt x="2809" y="167"/>
                </a:cubicBezTo>
                <a:cubicBezTo>
                  <a:pt x="2696" y="48"/>
                  <a:pt x="2546" y="0"/>
                  <a:pt x="2387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162448" tIns="162448" rIns="162448" bIns="162448" anchor="ctr" anchorCtr="0">
            <a:noAutofit/>
          </a:bodyPr>
          <a:lstStyle/>
          <a:p>
            <a:endParaRPr sz="3315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A82A73-11C6-B62F-CE66-436738E9F6AE}"/>
              </a:ext>
            </a:extLst>
          </p:cNvPr>
          <p:cNvGrpSpPr/>
          <p:nvPr/>
        </p:nvGrpSpPr>
        <p:grpSpPr>
          <a:xfrm rot="239320">
            <a:off x="6053595" y="52587"/>
            <a:ext cx="5201441" cy="5201441"/>
            <a:chOff x="2687535" y="833663"/>
            <a:chExt cx="3476171" cy="34761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1C64506-E252-1E63-A133-13F883182AA0}"/>
                </a:ext>
              </a:extLst>
            </p:cNvPr>
            <p:cNvGrpSpPr/>
            <p:nvPr/>
          </p:nvGrpSpPr>
          <p:grpSpPr>
            <a:xfrm rot="12260958">
              <a:off x="2687535" y="833663"/>
              <a:ext cx="3476171" cy="3476171"/>
              <a:chOff x="2848899" y="1043529"/>
              <a:chExt cx="3476171" cy="3476171"/>
            </a:xfrm>
          </p:grpSpPr>
          <p:sp>
            <p:nvSpPr>
              <p:cNvPr id="13" name="Flowchart: Or 12">
                <a:extLst>
                  <a:ext uri="{FF2B5EF4-FFF2-40B4-BE49-F238E27FC236}">
                    <a16:creationId xmlns:a16="http://schemas.microsoft.com/office/drawing/2014/main" id="{FC5089D3-68FE-7CEF-3C93-E9037423EB1B}"/>
                  </a:ext>
                </a:extLst>
              </p:cNvPr>
              <p:cNvSpPr/>
              <p:nvPr/>
            </p:nvSpPr>
            <p:spPr>
              <a:xfrm>
                <a:off x="2848899" y="1043529"/>
                <a:ext cx="3476171" cy="3476171"/>
              </a:xfrm>
              <a:prstGeom prst="flowChartOr">
                <a:avLst/>
              </a:prstGeom>
              <a:noFill/>
              <a:ln w="38100">
                <a:solidFill>
                  <a:srgbClr val="2C69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732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4" name="Flowchart: Or 13">
                <a:extLst>
                  <a:ext uri="{FF2B5EF4-FFF2-40B4-BE49-F238E27FC236}">
                    <a16:creationId xmlns:a16="http://schemas.microsoft.com/office/drawing/2014/main" id="{86020505-6B30-E2DE-8D7D-EF2425F5429E}"/>
                  </a:ext>
                </a:extLst>
              </p:cNvPr>
              <p:cNvSpPr/>
              <p:nvPr/>
            </p:nvSpPr>
            <p:spPr>
              <a:xfrm rot="2687981">
                <a:off x="2848899" y="1043529"/>
                <a:ext cx="3476171" cy="3476171"/>
              </a:xfrm>
              <a:prstGeom prst="flowChartOr">
                <a:avLst/>
              </a:prstGeom>
              <a:noFill/>
              <a:ln w="38100">
                <a:solidFill>
                  <a:srgbClr val="2C69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732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" name="Google Shape;96;p1">
                <a:extLst>
                  <a:ext uri="{FF2B5EF4-FFF2-40B4-BE49-F238E27FC236}">
                    <a16:creationId xmlns:a16="http://schemas.microsoft.com/office/drawing/2014/main" id="{0A011CEC-E345-D35E-5F0B-749EDA94FB35}"/>
                  </a:ext>
                </a:extLst>
              </p:cNvPr>
              <p:cNvSpPr/>
              <p:nvPr/>
            </p:nvSpPr>
            <p:spPr>
              <a:xfrm rot="9550423">
                <a:off x="3566252" y="1141104"/>
                <a:ext cx="1336280" cy="1722771"/>
              </a:xfrm>
              <a:custGeom>
                <a:avLst/>
                <a:gdLst>
                  <a:gd name="connsiteX0" fmla="*/ 0 w 1336280"/>
                  <a:gd name="connsiteY0" fmla="*/ 1591574 h 1722771"/>
                  <a:gd name="connsiteX1" fmla="*/ 192200 w 1336280"/>
                  <a:gd name="connsiteY1" fmla="*/ 1092881 h 1722771"/>
                  <a:gd name="connsiteX2" fmla="*/ 402802 w 1336280"/>
                  <a:gd name="connsiteY2" fmla="*/ 546440 h 1722771"/>
                  <a:gd name="connsiteX3" fmla="*/ 613404 w 1336280"/>
                  <a:gd name="connsiteY3" fmla="*/ 0 h 1722771"/>
                  <a:gd name="connsiteX4" fmla="*/ 847134 w 1336280"/>
                  <a:gd name="connsiteY4" fmla="*/ 510551 h 1722771"/>
                  <a:gd name="connsiteX5" fmla="*/ 1080864 w 1336280"/>
                  <a:gd name="connsiteY5" fmla="*/ 1021102 h 1722771"/>
                  <a:gd name="connsiteX6" fmla="*/ 1336280 w 1336280"/>
                  <a:gd name="connsiteY6" fmla="*/ 1579023 h 1722771"/>
                  <a:gd name="connsiteX7" fmla="*/ 553930 w 1336280"/>
                  <a:gd name="connsiteY7" fmla="*/ 1722771 h 1722771"/>
                  <a:gd name="connsiteX8" fmla="*/ 0 w 1336280"/>
                  <a:gd name="connsiteY8" fmla="*/ 1591574 h 17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6280" h="1722771" fill="none" extrusionOk="0">
                    <a:moveTo>
                      <a:pt x="0" y="1591574"/>
                    </a:moveTo>
                    <a:cubicBezTo>
                      <a:pt x="13284" y="1390098"/>
                      <a:pt x="145961" y="1282715"/>
                      <a:pt x="192200" y="1092881"/>
                    </a:cubicBezTo>
                    <a:cubicBezTo>
                      <a:pt x="238439" y="903047"/>
                      <a:pt x="333939" y="733271"/>
                      <a:pt x="402802" y="546440"/>
                    </a:cubicBezTo>
                    <a:cubicBezTo>
                      <a:pt x="471665" y="359609"/>
                      <a:pt x="559113" y="156663"/>
                      <a:pt x="613404" y="0"/>
                    </a:cubicBezTo>
                    <a:cubicBezTo>
                      <a:pt x="668427" y="103292"/>
                      <a:pt x="744803" y="419524"/>
                      <a:pt x="847134" y="510551"/>
                    </a:cubicBezTo>
                    <a:cubicBezTo>
                      <a:pt x="949465" y="601578"/>
                      <a:pt x="995998" y="871379"/>
                      <a:pt x="1080864" y="1021102"/>
                    </a:cubicBezTo>
                    <a:cubicBezTo>
                      <a:pt x="1165730" y="1170825"/>
                      <a:pt x="1226976" y="1397491"/>
                      <a:pt x="1336280" y="1579023"/>
                    </a:cubicBezTo>
                    <a:cubicBezTo>
                      <a:pt x="1118564" y="1627362"/>
                      <a:pt x="1110206" y="1707005"/>
                      <a:pt x="553930" y="1722771"/>
                    </a:cubicBezTo>
                    <a:cubicBezTo>
                      <a:pt x="342797" y="1709314"/>
                      <a:pt x="151655" y="1720441"/>
                      <a:pt x="0" y="1591574"/>
                    </a:cubicBezTo>
                    <a:close/>
                  </a:path>
                  <a:path w="1336280" h="1722771" stroke="0" extrusionOk="0">
                    <a:moveTo>
                      <a:pt x="0" y="1591574"/>
                    </a:moveTo>
                    <a:cubicBezTo>
                      <a:pt x="-3680" y="1447081"/>
                      <a:pt x="158839" y="1288991"/>
                      <a:pt x="198334" y="1076965"/>
                    </a:cubicBezTo>
                    <a:cubicBezTo>
                      <a:pt x="237829" y="864939"/>
                      <a:pt x="323002" y="773641"/>
                      <a:pt x="402802" y="546440"/>
                    </a:cubicBezTo>
                    <a:cubicBezTo>
                      <a:pt x="482602" y="319239"/>
                      <a:pt x="620897" y="174485"/>
                      <a:pt x="613404" y="0"/>
                    </a:cubicBezTo>
                    <a:cubicBezTo>
                      <a:pt x="721878" y="191275"/>
                      <a:pt x="746353" y="362620"/>
                      <a:pt x="832676" y="478970"/>
                    </a:cubicBezTo>
                    <a:cubicBezTo>
                      <a:pt x="918999" y="595320"/>
                      <a:pt x="927600" y="835991"/>
                      <a:pt x="1059178" y="973731"/>
                    </a:cubicBezTo>
                    <a:cubicBezTo>
                      <a:pt x="1190755" y="1111471"/>
                      <a:pt x="1164690" y="1318086"/>
                      <a:pt x="1336280" y="1579023"/>
                    </a:cubicBezTo>
                    <a:cubicBezTo>
                      <a:pt x="1128723" y="1635293"/>
                      <a:pt x="1099339" y="1716168"/>
                      <a:pt x="553930" y="1722771"/>
                    </a:cubicBezTo>
                    <a:cubicBezTo>
                      <a:pt x="312911" y="1701738"/>
                      <a:pt x="153596" y="1689442"/>
                      <a:pt x="0" y="1591574"/>
                    </a:cubicBezTo>
                    <a:close/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34925" cap="flat" cmpd="sng">
                <a:solidFill>
                  <a:srgbClr val="FBF2E9"/>
                </a:solidFill>
                <a:prstDash val="solid"/>
                <a:miter lim="800000"/>
                <a:headEnd type="none" w="sm" len="sm"/>
                <a:tailEnd type="none" w="sm" len="sm"/>
                <a:extLst>
                  <a:ext uri="{C807C97D-BFC1-408E-A445-0C87EB9F89A2}">
                    <ask:lineSketchStyleProps xmlns:ask="http://schemas.microsoft.com/office/drawing/2018/sketchyshapes" sd="658789007">
                      <a:custGeom>
                        <a:avLst/>
                        <a:gdLst>
                          <a:gd name="connsiteX0" fmla="*/ 0 w 1747517"/>
                          <a:gd name="connsiteY0" fmla="*/ 2242767 h 2432127"/>
                          <a:gd name="connsiteX1" fmla="*/ 809881 w 1747517"/>
                          <a:gd name="connsiteY1" fmla="*/ -1 h 2432127"/>
                          <a:gd name="connsiteX2" fmla="*/ 1747517 w 1747517"/>
                          <a:gd name="connsiteY2" fmla="*/ 2233334 h 2432127"/>
                          <a:gd name="connsiteX3" fmla="*/ 738970 w 1747517"/>
                          <a:gd name="connsiteY3" fmla="*/ 2432127 h 2432127"/>
                          <a:gd name="connsiteX4" fmla="*/ 0 w 1747517"/>
                          <a:gd name="connsiteY4" fmla="*/ 2242767 h 2432127"/>
                          <a:gd name="connsiteX0" fmla="*/ 0 w 1747517"/>
                          <a:gd name="connsiteY0" fmla="*/ 2297171 h 2486531"/>
                          <a:gd name="connsiteX1" fmla="*/ 818311 w 1747517"/>
                          <a:gd name="connsiteY1" fmla="*/ 0 h 2486531"/>
                          <a:gd name="connsiteX2" fmla="*/ 1747517 w 1747517"/>
                          <a:gd name="connsiteY2" fmla="*/ 2287738 h 2486531"/>
                          <a:gd name="connsiteX3" fmla="*/ 738970 w 1747517"/>
                          <a:gd name="connsiteY3" fmla="*/ 2486531 h 2486531"/>
                          <a:gd name="connsiteX4" fmla="*/ 0 w 1747517"/>
                          <a:gd name="connsiteY4" fmla="*/ 2297171 h 2486531"/>
                          <a:gd name="connsiteX0" fmla="*/ 0 w 1789773"/>
                          <a:gd name="connsiteY0" fmla="*/ 2297171 h 2486531"/>
                          <a:gd name="connsiteX1" fmla="*/ 818311 w 1789773"/>
                          <a:gd name="connsiteY1" fmla="*/ 0 h 2486531"/>
                          <a:gd name="connsiteX2" fmla="*/ 1789773 w 1789773"/>
                          <a:gd name="connsiteY2" fmla="*/ 2258832 h 2486531"/>
                          <a:gd name="connsiteX3" fmla="*/ 738970 w 1789773"/>
                          <a:gd name="connsiteY3" fmla="*/ 2486531 h 2486531"/>
                          <a:gd name="connsiteX4" fmla="*/ 0 w 1789773"/>
                          <a:gd name="connsiteY4" fmla="*/ 2297171 h 2486531"/>
                          <a:gd name="connsiteX0" fmla="*/ 0 w 1782663"/>
                          <a:gd name="connsiteY0" fmla="*/ 2297171 h 2486531"/>
                          <a:gd name="connsiteX1" fmla="*/ 818311 w 1782663"/>
                          <a:gd name="connsiteY1" fmla="*/ 0 h 2486531"/>
                          <a:gd name="connsiteX2" fmla="*/ 1782663 w 1782663"/>
                          <a:gd name="connsiteY2" fmla="*/ 2279055 h 2486531"/>
                          <a:gd name="connsiteX3" fmla="*/ 738970 w 1782663"/>
                          <a:gd name="connsiteY3" fmla="*/ 2486531 h 2486531"/>
                          <a:gd name="connsiteX4" fmla="*/ 0 w 1782663"/>
                          <a:gd name="connsiteY4" fmla="*/ 2297171 h 24865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82663" h="2486531" extrusionOk="0">
                            <a:moveTo>
                              <a:pt x="0" y="2297171"/>
                            </a:moveTo>
                            <a:lnTo>
                              <a:pt x="818311" y="0"/>
                            </a:lnTo>
                            <a:lnTo>
                              <a:pt x="1782663" y="2279055"/>
                            </a:lnTo>
                            <a:cubicBezTo>
                              <a:pt x="1494676" y="2362657"/>
                              <a:pt x="1474561" y="2462311"/>
                              <a:pt x="738970" y="2486531"/>
                            </a:cubicBezTo>
                            <a:cubicBezTo>
                              <a:pt x="418623" y="2448465"/>
                              <a:pt x="205804" y="2444068"/>
                              <a:pt x="0" y="22971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spcFirstLastPara="1" wrap="square" lIns="162448" tIns="81202" rIns="162448" bIns="81202" anchor="ctr" anchorCtr="0">
                <a:noAutofit/>
              </a:bodyPr>
              <a:lstStyle/>
              <a:p>
                <a:pPr algn="ctr"/>
                <a:endParaRPr sz="3732" dirty="0">
                  <a:solidFill>
                    <a:schemeClr val="lt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Calibri"/>
                </a:endParaRPr>
              </a:p>
            </p:txBody>
          </p:sp>
          <p:sp>
            <p:nvSpPr>
              <p:cNvPr id="16" name="Google Shape;96;p1">
                <a:extLst>
                  <a:ext uri="{FF2B5EF4-FFF2-40B4-BE49-F238E27FC236}">
                    <a16:creationId xmlns:a16="http://schemas.microsoft.com/office/drawing/2014/main" id="{602EF500-1A25-2EE0-87EA-A2E3A0522E6B}"/>
                  </a:ext>
                </a:extLst>
              </p:cNvPr>
              <p:cNvSpPr/>
              <p:nvPr/>
            </p:nvSpPr>
            <p:spPr>
              <a:xfrm rot="4150423">
                <a:off x="3139006" y="2275667"/>
                <a:ext cx="1336280" cy="1722771"/>
              </a:xfrm>
              <a:custGeom>
                <a:avLst/>
                <a:gdLst>
                  <a:gd name="connsiteX0" fmla="*/ 0 w 1336280"/>
                  <a:gd name="connsiteY0" fmla="*/ 1591574 h 1722771"/>
                  <a:gd name="connsiteX1" fmla="*/ 198334 w 1336280"/>
                  <a:gd name="connsiteY1" fmla="*/ 1076965 h 1722771"/>
                  <a:gd name="connsiteX2" fmla="*/ 396668 w 1336280"/>
                  <a:gd name="connsiteY2" fmla="*/ 562356 h 1722771"/>
                  <a:gd name="connsiteX3" fmla="*/ 613404 w 1336280"/>
                  <a:gd name="connsiteY3" fmla="*/ 0 h 1722771"/>
                  <a:gd name="connsiteX4" fmla="*/ 839905 w 1336280"/>
                  <a:gd name="connsiteY4" fmla="*/ 494761 h 1722771"/>
                  <a:gd name="connsiteX5" fmla="*/ 1066406 w 1336280"/>
                  <a:gd name="connsiteY5" fmla="*/ 989521 h 1722771"/>
                  <a:gd name="connsiteX6" fmla="*/ 1336280 w 1336280"/>
                  <a:gd name="connsiteY6" fmla="*/ 1579023 h 1722771"/>
                  <a:gd name="connsiteX7" fmla="*/ 553930 w 1336280"/>
                  <a:gd name="connsiteY7" fmla="*/ 1722771 h 1722771"/>
                  <a:gd name="connsiteX8" fmla="*/ 0 w 1336280"/>
                  <a:gd name="connsiteY8" fmla="*/ 1591574 h 17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6280" h="1722771" fill="none" extrusionOk="0">
                    <a:moveTo>
                      <a:pt x="0" y="1591574"/>
                    </a:moveTo>
                    <a:cubicBezTo>
                      <a:pt x="619" y="1413897"/>
                      <a:pt x="183121" y="1200167"/>
                      <a:pt x="198334" y="1076965"/>
                    </a:cubicBezTo>
                    <a:cubicBezTo>
                      <a:pt x="213547" y="953763"/>
                      <a:pt x="357222" y="803845"/>
                      <a:pt x="396668" y="562356"/>
                    </a:cubicBezTo>
                    <a:cubicBezTo>
                      <a:pt x="436114" y="320867"/>
                      <a:pt x="544368" y="275415"/>
                      <a:pt x="613404" y="0"/>
                    </a:cubicBezTo>
                    <a:cubicBezTo>
                      <a:pt x="745303" y="195889"/>
                      <a:pt x="746441" y="314743"/>
                      <a:pt x="839905" y="494761"/>
                    </a:cubicBezTo>
                    <a:cubicBezTo>
                      <a:pt x="933369" y="674779"/>
                      <a:pt x="973695" y="901498"/>
                      <a:pt x="1066406" y="989521"/>
                    </a:cubicBezTo>
                    <a:cubicBezTo>
                      <a:pt x="1159117" y="1077544"/>
                      <a:pt x="1223963" y="1346375"/>
                      <a:pt x="1336280" y="1579023"/>
                    </a:cubicBezTo>
                    <a:cubicBezTo>
                      <a:pt x="1130484" y="1646528"/>
                      <a:pt x="1111274" y="1698114"/>
                      <a:pt x="553930" y="1722771"/>
                    </a:cubicBezTo>
                    <a:cubicBezTo>
                      <a:pt x="292315" y="1662680"/>
                      <a:pt x="121309" y="1677805"/>
                      <a:pt x="0" y="1591574"/>
                    </a:cubicBezTo>
                    <a:close/>
                  </a:path>
                  <a:path w="1336280" h="1722771" stroke="0" extrusionOk="0">
                    <a:moveTo>
                      <a:pt x="0" y="1591574"/>
                    </a:moveTo>
                    <a:cubicBezTo>
                      <a:pt x="16017" y="1435930"/>
                      <a:pt x="199509" y="1214302"/>
                      <a:pt x="192200" y="1092881"/>
                    </a:cubicBezTo>
                    <a:cubicBezTo>
                      <a:pt x="184891" y="971460"/>
                      <a:pt x="357404" y="720595"/>
                      <a:pt x="384400" y="594188"/>
                    </a:cubicBezTo>
                    <a:cubicBezTo>
                      <a:pt x="411396" y="467781"/>
                      <a:pt x="577488" y="299274"/>
                      <a:pt x="613404" y="0"/>
                    </a:cubicBezTo>
                    <a:cubicBezTo>
                      <a:pt x="706114" y="103860"/>
                      <a:pt x="667559" y="267385"/>
                      <a:pt x="832676" y="478970"/>
                    </a:cubicBezTo>
                    <a:cubicBezTo>
                      <a:pt x="997793" y="690555"/>
                      <a:pt x="967318" y="833575"/>
                      <a:pt x="1080864" y="1021102"/>
                    </a:cubicBezTo>
                    <a:cubicBezTo>
                      <a:pt x="1194410" y="1208629"/>
                      <a:pt x="1231176" y="1389990"/>
                      <a:pt x="1336280" y="1579023"/>
                    </a:cubicBezTo>
                    <a:cubicBezTo>
                      <a:pt x="1135239" y="1625778"/>
                      <a:pt x="1113340" y="1689978"/>
                      <a:pt x="553930" y="1722771"/>
                    </a:cubicBezTo>
                    <a:cubicBezTo>
                      <a:pt x="352044" y="1712860"/>
                      <a:pt x="148562" y="1697537"/>
                      <a:pt x="0" y="1591574"/>
                    </a:cubicBezTo>
                    <a:close/>
                  </a:path>
                </a:pathLst>
              </a:custGeom>
              <a:solidFill>
                <a:srgbClr val="FADB73"/>
              </a:solidFill>
              <a:ln w="34925" cap="flat" cmpd="sng">
                <a:solidFill>
                  <a:srgbClr val="FBF2E9"/>
                </a:solidFill>
                <a:prstDash val="solid"/>
                <a:miter lim="800000"/>
                <a:headEnd type="none" w="sm" len="sm"/>
                <a:tailEnd type="none" w="sm" len="sm"/>
                <a:extLst>
                  <a:ext uri="{C807C97D-BFC1-408E-A445-0C87EB9F89A2}">
                    <ask:lineSketchStyleProps xmlns:ask="http://schemas.microsoft.com/office/drawing/2018/sketchyshapes" sd="1891155610">
                      <a:custGeom>
                        <a:avLst/>
                        <a:gdLst>
                          <a:gd name="connsiteX0" fmla="*/ 0 w 1747517"/>
                          <a:gd name="connsiteY0" fmla="*/ 2242767 h 2432127"/>
                          <a:gd name="connsiteX1" fmla="*/ 809881 w 1747517"/>
                          <a:gd name="connsiteY1" fmla="*/ -1 h 2432127"/>
                          <a:gd name="connsiteX2" fmla="*/ 1747517 w 1747517"/>
                          <a:gd name="connsiteY2" fmla="*/ 2233334 h 2432127"/>
                          <a:gd name="connsiteX3" fmla="*/ 738970 w 1747517"/>
                          <a:gd name="connsiteY3" fmla="*/ 2432127 h 2432127"/>
                          <a:gd name="connsiteX4" fmla="*/ 0 w 1747517"/>
                          <a:gd name="connsiteY4" fmla="*/ 2242767 h 2432127"/>
                          <a:gd name="connsiteX0" fmla="*/ 0 w 1747517"/>
                          <a:gd name="connsiteY0" fmla="*/ 2297171 h 2486531"/>
                          <a:gd name="connsiteX1" fmla="*/ 818311 w 1747517"/>
                          <a:gd name="connsiteY1" fmla="*/ 0 h 2486531"/>
                          <a:gd name="connsiteX2" fmla="*/ 1747517 w 1747517"/>
                          <a:gd name="connsiteY2" fmla="*/ 2287738 h 2486531"/>
                          <a:gd name="connsiteX3" fmla="*/ 738970 w 1747517"/>
                          <a:gd name="connsiteY3" fmla="*/ 2486531 h 2486531"/>
                          <a:gd name="connsiteX4" fmla="*/ 0 w 1747517"/>
                          <a:gd name="connsiteY4" fmla="*/ 2297171 h 2486531"/>
                          <a:gd name="connsiteX0" fmla="*/ 0 w 1789773"/>
                          <a:gd name="connsiteY0" fmla="*/ 2297171 h 2486531"/>
                          <a:gd name="connsiteX1" fmla="*/ 818311 w 1789773"/>
                          <a:gd name="connsiteY1" fmla="*/ 0 h 2486531"/>
                          <a:gd name="connsiteX2" fmla="*/ 1789773 w 1789773"/>
                          <a:gd name="connsiteY2" fmla="*/ 2258832 h 2486531"/>
                          <a:gd name="connsiteX3" fmla="*/ 738970 w 1789773"/>
                          <a:gd name="connsiteY3" fmla="*/ 2486531 h 2486531"/>
                          <a:gd name="connsiteX4" fmla="*/ 0 w 1789773"/>
                          <a:gd name="connsiteY4" fmla="*/ 2297171 h 2486531"/>
                          <a:gd name="connsiteX0" fmla="*/ 0 w 1782663"/>
                          <a:gd name="connsiteY0" fmla="*/ 2297171 h 2486531"/>
                          <a:gd name="connsiteX1" fmla="*/ 818311 w 1782663"/>
                          <a:gd name="connsiteY1" fmla="*/ 0 h 2486531"/>
                          <a:gd name="connsiteX2" fmla="*/ 1782663 w 1782663"/>
                          <a:gd name="connsiteY2" fmla="*/ 2279055 h 2486531"/>
                          <a:gd name="connsiteX3" fmla="*/ 738970 w 1782663"/>
                          <a:gd name="connsiteY3" fmla="*/ 2486531 h 2486531"/>
                          <a:gd name="connsiteX4" fmla="*/ 0 w 1782663"/>
                          <a:gd name="connsiteY4" fmla="*/ 2297171 h 24865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82663" h="2486531" extrusionOk="0">
                            <a:moveTo>
                              <a:pt x="0" y="2297171"/>
                            </a:moveTo>
                            <a:lnTo>
                              <a:pt x="818311" y="0"/>
                            </a:lnTo>
                            <a:lnTo>
                              <a:pt x="1782663" y="2279055"/>
                            </a:lnTo>
                            <a:cubicBezTo>
                              <a:pt x="1494676" y="2362657"/>
                              <a:pt x="1474561" y="2462311"/>
                              <a:pt x="738970" y="2486531"/>
                            </a:cubicBezTo>
                            <a:cubicBezTo>
                              <a:pt x="418623" y="2448465"/>
                              <a:pt x="205804" y="2444068"/>
                              <a:pt x="0" y="22971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spcFirstLastPara="1" wrap="square" lIns="162448" tIns="81202" rIns="162448" bIns="81202" anchor="ctr" anchorCtr="0">
                <a:noAutofit/>
              </a:bodyPr>
              <a:lstStyle/>
              <a:p>
                <a:pPr algn="ctr"/>
                <a:endParaRPr sz="3732" dirty="0">
                  <a:solidFill>
                    <a:schemeClr val="lt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Calibri"/>
                </a:endParaRPr>
              </a:p>
            </p:txBody>
          </p:sp>
          <p:sp>
            <p:nvSpPr>
              <p:cNvPr id="17" name="Google Shape;96;p1">
                <a:extLst>
                  <a:ext uri="{FF2B5EF4-FFF2-40B4-BE49-F238E27FC236}">
                    <a16:creationId xmlns:a16="http://schemas.microsoft.com/office/drawing/2014/main" id="{11F03420-0488-8798-C25B-9883384142B4}"/>
                  </a:ext>
                </a:extLst>
              </p:cNvPr>
              <p:cNvSpPr/>
              <p:nvPr/>
            </p:nvSpPr>
            <p:spPr>
              <a:xfrm rot="14950423">
                <a:off x="4690321" y="1569610"/>
                <a:ext cx="1336280" cy="1722771"/>
              </a:xfrm>
              <a:custGeom>
                <a:avLst/>
                <a:gdLst>
                  <a:gd name="connsiteX0" fmla="*/ 0 w 1336280"/>
                  <a:gd name="connsiteY0" fmla="*/ 1591574 h 1722771"/>
                  <a:gd name="connsiteX1" fmla="*/ 210602 w 1336280"/>
                  <a:gd name="connsiteY1" fmla="*/ 1045134 h 1722771"/>
                  <a:gd name="connsiteX2" fmla="*/ 396668 w 1336280"/>
                  <a:gd name="connsiteY2" fmla="*/ 562356 h 1722771"/>
                  <a:gd name="connsiteX3" fmla="*/ 613404 w 1336280"/>
                  <a:gd name="connsiteY3" fmla="*/ 0 h 1722771"/>
                  <a:gd name="connsiteX4" fmla="*/ 861591 w 1336280"/>
                  <a:gd name="connsiteY4" fmla="*/ 542131 h 1722771"/>
                  <a:gd name="connsiteX5" fmla="*/ 1109779 w 1336280"/>
                  <a:gd name="connsiteY5" fmla="*/ 1084262 h 1722771"/>
                  <a:gd name="connsiteX6" fmla="*/ 1336280 w 1336280"/>
                  <a:gd name="connsiteY6" fmla="*/ 1579023 h 1722771"/>
                  <a:gd name="connsiteX7" fmla="*/ 553930 w 1336280"/>
                  <a:gd name="connsiteY7" fmla="*/ 1722771 h 1722771"/>
                  <a:gd name="connsiteX8" fmla="*/ 0 w 1336280"/>
                  <a:gd name="connsiteY8" fmla="*/ 1591574 h 17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6280" h="1722771" fill="none" extrusionOk="0">
                    <a:moveTo>
                      <a:pt x="0" y="1591574"/>
                    </a:moveTo>
                    <a:cubicBezTo>
                      <a:pt x="15167" y="1426628"/>
                      <a:pt x="150875" y="1201265"/>
                      <a:pt x="210602" y="1045134"/>
                    </a:cubicBezTo>
                    <a:cubicBezTo>
                      <a:pt x="270329" y="889003"/>
                      <a:pt x="385904" y="699015"/>
                      <a:pt x="396668" y="562356"/>
                    </a:cubicBezTo>
                    <a:cubicBezTo>
                      <a:pt x="407432" y="425697"/>
                      <a:pt x="596100" y="217226"/>
                      <a:pt x="613404" y="0"/>
                    </a:cubicBezTo>
                    <a:cubicBezTo>
                      <a:pt x="798995" y="235076"/>
                      <a:pt x="767491" y="417916"/>
                      <a:pt x="861591" y="542131"/>
                    </a:cubicBezTo>
                    <a:cubicBezTo>
                      <a:pt x="955691" y="666346"/>
                      <a:pt x="955867" y="876238"/>
                      <a:pt x="1109779" y="1084262"/>
                    </a:cubicBezTo>
                    <a:cubicBezTo>
                      <a:pt x="1263691" y="1292287"/>
                      <a:pt x="1226487" y="1406468"/>
                      <a:pt x="1336280" y="1579023"/>
                    </a:cubicBezTo>
                    <a:cubicBezTo>
                      <a:pt x="1131088" y="1631074"/>
                      <a:pt x="1103428" y="1704354"/>
                      <a:pt x="553930" y="1722771"/>
                    </a:cubicBezTo>
                    <a:cubicBezTo>
                      <a:pt x="321897" y="1710889"/>
                      <a:pt x="109655" y="1677651"/>
                      <a:pt x="0" y="1591574"/>
                    </a:cubicBezTo>
                    <a:close/>
                  </a:path>
                  <a:path w="1336280" h="1722771" stroke="0" extrusionOk="0">
                    <a:moveTo>
                      <a:pt x="0" y="1591574"/>
                    </a:moveTo>
                    <a:cubicBezTo>
                      <a:pt x="61966" y="1418971"/>
                      <a:pt x="135020" y="1323293"/>
                      <a:pt x="204468" y="1061049"/>
                    </a:cubicBezTo>
                    <a:cubicBezTo>
                      <a:pt x="273916" y="798805"/>
                      <a:pt x="380632" y="762959"/>
                      <a:pt x="421204" y="498693"/>
                    </a:cubicBezTo>
                    <a:cubicBezTo>
                      <a:pt x="461776" y="234427"/>
                      <a:pt x="629471" y="133863"/>
                      <a:pt x="613404" y="0"/>
                    </a:cubicBezTo>
                    <a:cubicBezTo>
                      <a:pt x="734702" y="145708"/>
                      <a:pt x="754969" y="376810"/>
                      <a:pt x="839905" y="494761"/>
                    </a:cubicBezTo>
                    <a:cubicBezTo>
                      <a:pt x="924841" y="612712"/>
                      <a:pt x="956219" y="871641"/>
                      <a:pt x="1088093" y="1036892"/>
                    </a:cubicBezTo>
                    <a:cubicBezTo>
                      <a:pt x="1219967" y="1202143"/>
                      <a:pt x="1229096" y="1401090"/>
                      <a:pt x="1336280" y="1579023"/>
                    </a:cubicBezTo>
                    <a:cubicBezTo>
                      <a:pt x="1139009" y="1629037"/>
                      <a:pt x="1112060" y="1721074"/>
                      <a:pt x="553930" y="1722771"/>
                    </a:cubicBezTo>
                    <a:cubicBezTo>
                      <a:pt x="281120" y="1708330"/>
                      <a:pt x="187042" y="1676722"/>
                      <a:pt x="0" y="1591574"/>
                    </a:cubicBezTo>
                    <a:close/>
                  </a:path>
                </a:pathLst>
              </a:custGeom>
              <a:solidFill>
                <a:srgbClr val="FADB73"/>
              </a:solidFill>
              <a:ln w="34925" cap="flat" cmpd="sng">
                <a:solidFill>
                  <a:srgbClr val="FBF2E9"/>
                </a:solidFill>
                <a:prstDash val="solid"/>
                <a:miter lim="800000"/>
                <a:headEnd type="none" w="sm" len="sm"/>
                <a:tailEnd type="none" w="sm" len="sm"/>
                <a:extLst>
                  <a:ext uri="{C807C97D-BFC1-408E-A445-0C87EB9F89A2}">
                    <ask:lineSketchStyleProps xmlns:ask="http://schemas.microsoft.com/office/drawing/2018/sketchyshapes" sd="155248844">
                      <a:custGeom>
                        <a:avLst/>
                        <a:gdLst>
                          <a:gd name="connsiteX0" fmla="*/ 0 w 1747517"/>
                          <a:gd name="connsiteY0" fmla="*/ 2242767 h 2432127"/>
                          <a:gd name="connsiteX1" fmla="*/ 809881 w 1747517"/>
                          <a:gd name="connsiteY1" fmla="*/ -1 h 2432127"/>
                          <a:gd name="connsiteX2" fmla="*/ 1747517 w 1747517"/>
                          <a:gd name="connsiteY2" fmla="*/ 2233334 h 2432127"/>
                          <a:gd name="connsiteX3" fmla="*/ 738970 w 1747517"/>
                          <a:gd name="connsiteY3" fmla="*/ 2432127 h 2432127"/>
                          <a:gd name="connsiteX4" fmla="*/ 0 w 1747517"/>
                          <a:gd name="connsiteY4" fmla="*/ 2242767 h 2432127"/>
                          <a:gd name="connsiteX0" fmla="*/ 0 w 1747517"/>
                          <a:gd name="connsiteY0" fmla="*/ 2297171 h 2486531"/>
                          <a:gd name="connsiteX1" fmla="*/ 818311 w 1747517"/>
                          <a:gd name="connsiteY1" fmla="*/ 0 h 2486531"/>
                          <a:gd name="connsiteX2" fmla="*/ 1747517 w 1747517"/>
                          <a:gd name="connsiteY2" fmla="*/ 2287738 h 2486531"/>
                          <a:gd name="connsiteX3" fmla="*/ 738970 w 1747517"/>
                          <a:gd name="connsiteY3" fmla="*/ 2486531 h 2486531"/>
                          <a:gd name="connsiteX4" fmla="*/ 0 w 1747517"/>
                          <a:gd name="connsiteY4" fmla="*/ 2297171 h 2486531"/>
                          <a:gd name="connsiteX0" fmla="*/ 0 w 1789773"/>
                          <a:gd name="connsiteY0" fmla="*/ 2297171 h 2486531"/>
                          <a:gd name="connsiteX1" fmla="*/ 818311 w 1789773"/>
                          <a:gd name="connsiteY1" fmla="*/ 0 h 2486531"/>
                          <a:gd name="connsiteX2" fmla="*/ 1789773 w 1789773"/>
                          <a:gd name="connsiteY2" fmla="*/ 2258832 h 2486531"/>
                          <a:gd name="connsiteX3" fmla="*/ 738970 w 1789773"/>
                          <a:gd name="connsiteY3" fmla="*/ 2486531 h 2486531"/>
                          <a:gd name="connsiteX4" fmla="*/ 0 w 1789773"/>
                          <a:gd name="connsiteY4" fmla="*/ 2297171 h 2486531"/>
                          <a:gd name="connsiteX0" fmla="*/ 0 w 1782663"/>
                          <a:gd name="connsiteY0" fmla="*/ 2297171 h 2486531"/>
                          <a:gd name="connsiteX1" fmla="*/ 818311 w 1782663"/>
                          <a:gd name="connsiteY1" fmla="*/ 0 h 2486531"/>
                          <a:gd name="connsiteX2" fmla="*/ 1782663 w 1782663"/>
                          <a:gd name="connsiteY2" fmla="*/ 2279055 h 2486531"/>
                          <a:gd name="connsiteX3" fmla="*/ 738970 w 1782663"/>
                          <a:gd name="connsiteY3" fmla="*/ 2486531 h 2486531"/>
                          <a:gd name="connsiteX4" fmla="*/ 0 w 1782663"/>
                          <a:gd name="connsiteY4" fmla="*/ 2297171 h 24865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82663" h="2486531" extrusionOk="0">
                            <a:moveTo>
                              <a:pt x="0" y="2297171"/>
                            </a:moveTo>
                            <a:lnTo>
                              <a:pt x="818311" y="0"/>
                            </a:lnTo>
                            <a:lnTo>
                              <a:pt x="1782663" y="2279055"/>
                            </a:lnTo>
                            <a:cubicBezTo>
                              <a:pt x="1494676" y="2362657"/>
                              <a:pt x="1474561" y="2462311"/>
                              <a:pt x="738970" y="2486531"/>
                            </a:cubicBezTo>
                            <a:cubicBezTo>
                              <a:pt x="418623" y="2448465"/>
                              <a:pt x="205804" y="2444068"/>
                              <a:pt x="0" y="22971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spcFirstLastPara="1" wrap="square" lIns="162448" tIns="81202" rIns="162448" bIns="81202" anchor="ctr" anchorCtr="0">
                <a:noAutofit/>
              </a:bodyPr>
              <a:lstStyle/>
              <a:p>
                <a:pPr algn="ctr"/>
                <a:endParaRPr sz="3732" dirty="0">
                  <a:solidFill>
                    <a:schemeClr val="lt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Calibri"/>
                </a:endParaRPr>
              </a:p>
            </p:txBody>
          </p:sp>
          <p:sp>
            <p:nvSpPr>
              <p:cNvPr id="18" name="Google Shape;96;p1">
                <a:extLst>
                  <a:ext uri="{FF2B5EF4-FFF2-40B4-BE49-F238E27FC236}">
                    <a16:creationId xmlns:a16="http://schemas.microsoft.com/office/drawing/2014/main" id="{FB78C1FC-A04E-5FDC-0F75-4AFCAC8CD053}"/>
                  </a:ext>
                </a:extLst>
              </p:cNvPr>
              <p:cNvSpPr/>
              <p:nvPr/>
            </p:nvSpPr>
            <p:spPr>
              <a:xfrm rot="6649577" flipV="1">
                <a:off x="4694625" y="2267815"/>
                <a:ext cx="1336280" cy="1722771"/>
              </a:xfrm>
              <a:custGeom>
                <a:avLst/>
                <a:gdLst>
                  <a:gd name="connsiteX0" fmla="*/ 0 w 1336280"/>
                  <a:gd name="connsiteY0" fmla="*/ 1591574 h 1722771"/>
                  <a:gd name="connsiteX1" fmla="*/ 216736 w 1336280"/>
                  <a:gd name="connsiteY1" fmla="*/ 1029218 h 1722771"/>
                  <a:gd name="connsiteX2" fmla="*/ 415070 w 1336280"/>
                  <a:gd name="connsiteY2" fmla="*/ 514609 h 1722771"/>
                  <a:gd name="connsiteX3" fmla="*/ 613404 w 1336280"/>
                  <a:gd name="connsiteY3" fmla="*/ 0 h 1722771"/>
                  <a:gd name="connsiteX4" fmla="*/ 868820 w 1336280"/>
                  <a:gd name="connsiteY4" fmla="*/ 557921 h 1722771"/>
                  <a:gd name="connsiteX5" fmla="*/ 1095321 w 1336280"/>
                  <a:gd name="connsiteY5" fmla="*/ 1052682 h 1722771"/>
                  <a:gd name="connsiteX6" fmla="*/ 1336280 w 1336280"/>
                  <a:gd name="connsiteY6" fmla="*/ 1579023 h 1722771"/>
                  <a:gd name="connsiteX7" fmla="*/ 553930 w 1336280"/>
                  <a:gd name="connsiteY7" fmla="*/ 1722771 h 1722771"/>
                  <a:gd name="connsiteX8" fmla="*/ 0 w 1336280"/>
                  <a:gd name="connsiteY8" fmla="*/ 1591574 h 17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6280" h="1722771" fill="none" extrusionOk="0">
                    <a:moveTo>
                      <a:pt x="0" y="1591574"/>
                    </a:moveTo>
                    <a:cubicBezTo>
                      <a:pt x="92488" y="1344108"/>
                      <a:pt x="227457" y="1162542"/>
                      <a:pt x="216736" y="1029218"/>
                    </a:cubicBezTo>
                    <a:cubicBezTo>
                      <a:pt x="206015" y="895894"/>
                      <a:pt x="354898" y="729040"/>
                      <a:pt x="415070" y="514609"/>
                    </a:cubicBezTo>
                    <a:cubicBezTo>
                      <a:pt x="475242" y="300178"/>
                      <a:pt x="549142" y="259312"/>
                      <a:pt x="613404" y="0"/>
                    </a:cubicBezTo>
                    <a:cubicBezTo>
                      <a:pt x="766158" y="254981"/>
                      <a:pt x="762970" y="465775"/>
                      <a:pt x="868820" y="557921"/>
                    </a:cubicBezTo>
                    <a:cubicBezTo>
                      <a:pt x="974670" y="650067"/>
                      <a:pt x="999482" y="941482"/>
                      <a:pt x="1095321" y="1052682"/>
                    </a:cubicBezTo>
                    <a:cubicBezTo>
                      <a:pt x="1191160" y="1163882"/>
                      <a:pt x="1216973" y="1357041"/>
                      <a:pt x="1336280" y="1579023"/>
                    </a:cubicBezTo>
                    <a:cubicBezTo>
                      <a:pt x="1122657" y="1640964"/>
                      <a:pt x="1121262" y="1694092"/>
                      <a:pt x="553930" y="1722771"/>
                    </a:cubicBezTo>
                    <a:cubicBezTo>
                      <a:pt x="319169" y="1696836"/>
                      <a:pt x="175523" y="1668819"/>
                      <a:pt x="0" y="1591574"/>
                    </a:cubicBezTo>
                    <a:close/>
                  </a:path>
                  <a:path w="1336280" h="1722771" stroke="0" extrusionOk="0">
                    <a:moveTo>
                      <a:pt x="0" y="1591574"/>
                    </a:moveTo>
                    <a:cubicBezTo>
                      <a:pt x="49817" y="1434380"/>
                      <a:pt x="169786" y="1238392"/>
                      <a:pt x="198334" y="1076965"/>
                    </a:cubicBezTo>
                    <a:cubicBezTo>
                      <a:pt x="226882" y="915538"/>
                      <a:pt x="362153" y="715170"/>
                      <a:pt x="396668" y="562356"/>
                    </a:cubicBezTo>
                    <a:cubicBezTo>
                      <a:pt x="431183" y="409542"/>
                      <a:pt x="565679" y="204599"/>
                      <a:pt x="613404" y="0"/>
                    </a:cubicBezTo>
                    <a:cubicBezTo>
                      <a:pt x="698286" y="77559"/>
                      <a:pt x="767049" y="342882"/>
                      <a:pt x="832676" y="478970"/>
                    </a:cubicBezTo>
                    <a:cubicBezTo>
                      <a:pt x="898304" y="615058"/>
                      <a:pt x="929947" y="743395"/>
                      <a:pt x="1051949" y="957941"/>
                    </a:cubicBezTo>
                    <a:cubicBezTo>
                      <a:pt x="1173951" y="1172487"/>
                      <a:pt x="1190336" y="1320875"/>
                      <a:pt x="1336280" y="1579023"/>
                    </a:cubicBezTo>
                    <a:cubicBezTo>
                      <a:pt x="1109326" y="1619552"/>
                      <a:pt x="1094476" y="1700668"/>
                      <a:pt x="553930" y="1722771"/>
                    </a:cubicBezTo>
                    <a:cubicBezTo>
                      <a:pt x="288790" y="1707998"/>
                      <a:pt x="151633" y="1695576"/>
                      <a:pt x="0" y="1591574"/>
                    </a:cubicBezTo>
                    <a:close/>
                  </a:path>
                </a:pathLst>
              </a:custGeom>
              <a:solidFill>
                <a:srgbClr val="FE8488"/>
              </a:solidFill>
              <a:ln w="34925" cap="flat" cmpd="sng">
                <a:solidFill>
                  <a:srgbClr val="FBF2E9"/>
                </a:solidFill>
                <a:prstDash val="solid"/>
                <a:miter lim="800000"/>
                <a:headEnd type="none" w="sm" len="sm"/>
                <a:tailEnd type="none" w="sm" len="sm"/>
                <a:extLst>
                  <a:ext uri="{C807C97D-BFC1-408E-A445-0C87EB9F89A2}">
                    <ask:lineSketchStyleProps xmlns:ask="http://schemas.microsoft.com/office/drawing/2018/sketchyshapes" sd="1578426346">
                      <a:custGeom>
                        <a:avLst/>
                        <a:gdLst>
                          <a:gd name="connsiteX0" fmla="*/ 0 w 1747517"/>
                          <a:gd name="connsiteY0" fmla="*/ 2242767 h 2432127"/>
                          <a:gd name="connsiteX1" fmla="*/ 809881 w 1747517"/>
                          <a:gd name="connsiteY1" fmla="*/ -1 h 2432127"/>
                          <a:gd name="connsiteX2" fmla="*/ 1747517 w 1747517"/>
                          <a:gd name="connsiteY2" fmla="*/ 2233334 h 2432127"/>
                          <a:gd name="connsiteX3" fmla="*/ 738970 w 1747517"/>
                          <a:gd name="connsiteY3" fmla="*/ 2432127 h 2432127"/>
                          <a:gd name="connsiteX4" fmla="*/ 0 w 1747517"/>
                          <a:gd name="connsiteY4" fmla="*/ 2242767 h 2432127"/>
                          <a:gd name="connsiteX0" fmla="*/ 0 w 1747517"/>
                          <a:gd name="connsiteY0" fmla="*/ 2297171 h 2486531"/>
                          <a:gd name="connsiteX1" fmla="*/ 818311 w 1747517"/>
                          <a:gd name="connsiteY1" fmla="*/ 0 h 2486531"/>
                          <a:gd name="connsiteX2" fmla="*/ 1747517 w 1747517"/>
                          <a:gd name="connsiteY2" fmla="*/ 2287738 h 2486531"/>
                          <a:gd name="connsiteX3" fmla="*/ 738970 w 1747517"/>
                          <a:gd name="connsiteY3" fmla="*/ 2486531 h 2486531"/>
                          <a:gd name="connsiteX4" fmla="*/ 0 w 1747517"/>
                          <a:gd name="connsiteY4" fmla="*/ 2297171 h 2486531"/>
                          <a:gd name="connsiteX0" fmla="*/ 0 w 1789773"/>
                          <a:gd name="connsiteY0" fmla="*/ 2297171 h 2486531"/>
                          <a:gd name="connsiteX1" fmla="*/ 818311 w 1789773"/>
                          <a:gd name="connsiteY1" fmla="*/ 0 h 2486531"/>
                          <a:gd name="connsiteX2" fmla="*/ 1789773 w 1789773"/>
                          <a:gd name="connsiteY2" fmla="*/ 2258832 h 2486531"/>
                          <a:gd name="connsiteX3" fmla="*/ 738970 w 1789773"/>
                          <a:gd name="connsiteY3" fmla="*/ 2486531 h 2486531"/>
                          <a:gd name="connsiteX4" fmla="*/ 0 w 1789773"/>
                          <a:gd name="connsiteY4" fmla="*/ 2297171 h 2486531"/>
                          <a:gd name="connsiteX0" fmla="*/ 0 w 1782663"/>
                          <a:gd name="connsiteY0" fmla="*/ 2297171 h 2486531"/>
                          <a:gd name="connsiteX1" fmla="*/ 818311 w 1782663"/>
                          <a:gd name="connsiteY1" fmla="*/ 0 h 2486531"/>
                          <a:gd name="connsiteX2" fmla="*/ 1782663 w 1782663"/>
                          <a:gd name="connsiteY2" fmla="*/ 2279055 h 2486531"/>
                          <a:gd name="connsiteX3" fmla="*/ 738970 w 1782663"/>
                          <a:gd name="connsiteY3" fmla="*/ 2486531 h 2486531"/>
                          <a:gd name="connsiteX4" fmla="*/ 0 w 1782663"/>
                          <a:gd name="connsiteY4" fmla="*/ 2297171 h 24865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82663" h="2486531" extrusionOk="0">
                            <a:moveTo>
                              <a:pt x="0" y="2297171"/>
                            </a:moveTo>
                            <a:lnTo>
                              <a:pt x="818311" y="0"/>
                            </a:lnTo>
                            <a:lnTo>
                              <a:pt x="1782663" y="2279055"/>
                            </a:lnTo>
                            <a:cubicBezTo>
                              <a:pt x="1494676" y="2362657"/>
                              <a:pt x="1474561" y="2462311"/>
                              <a:pt x="738970" y="2486531"/>
                            </a:cubicBezTo>
                            <a:cubicBezTo>
                              <a:pt x="418623" y="2448465"/>
                              <a:pt x="205804" y="2444068"/>
                              <a:pt x="0" y="22971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spcFirstLastPara="1" wrap="square" lIns="162448" tIns="81202" rIns="162448" bIns="81202" anchor="ctr" anchorCtr="0">
                <a:noAutofit/>
              </a:bodyPr>
              <a:lstStyle/>
              <a:p>
                <a:pPr algn="ctr"/>
                <a:endParaRPr sz="3732" dirty="0">
                  <a:solidFill>
                    <a:schemeClr val="lt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Calibri"/>
                </a:endParaRPr>
              </a:p>
            </p:txBody>
          </p:sp>
          <p:sp>
            <p:nvSpPr>
              <p:cNvPr id="19" name="Google Shape;96;p1">
                <a:extLst>
                  <a:ext uri="{FF2B5EF4-FFF2-40B4-BE49-F238E27FC236}">
                    <a16:creationId xmlns:a16="http://schemas.microsoft.com/office/drawing/2014/main" id="{AE00C121-B5A2-1FB9-6238-BD2E23735C40}"/>
                  </a:ext>
                </a:extLst>
              </p:cNvPr>
              <p:cNvSpPr/>
              <p:nvPr/>
            </p:nvSpPr>
            <p:spPr>
              <a:xfrm rot="1249577" flipV="1">
                <a:off x="4266065" y="1132886"/>
                <a:ext cx="1336280" cy="1722771"/>
              </a:xfrm>
              <a:custGeom>
                <a:avLst/>
                <a:gdLst>
                  <a:gd name="connsiteX0" fmla="*/ 0 w 1336280"/>
                  <a:gd name="connsiteY0" fmla="*/ 1591574 h 1722771"/>
                  <a:gd name="connsiteX1" fmla="*/ 186066 w 1336280"/>
                  <a:gd name="connsiteY1" fmla="*/ 1108797 h 1722771"/>
                  <a:gd name="connsiteX2" fmla="*/ 384400 w 1336280"/>
                  <a:gd name="connsiteY2" fmla="*/ 594188 h 1722771"/>
                  <a:gd name="connsiteX3" fmla="*/ 613404 w 1336280"/>
                  <a:gd name="connsiteY3" fmla="*/ 0 h 1722771"/>
                  <a:gd name="connsiteX4" fmla="*/ 861591 w 1336280"/>
                  <a:gd name="connsiteY4" fmla="*/ 542131 h 1722771"/>
                  <a:gd name="connsiteX5" fmla="*/ 1102550 w 1336280"/>
                  <a:gd name="connsiteY5" fmla="*/ 1068472 h 1722771"/>
                  <a:gd name="connsiteX6" fmla="*/ 1336280 w 1336280"/>
                  <a:gd name="connsiteY6" fmla="*/ 1579023 h 1722771"/>
                  <a:gd name="connsiteX7" fmla="*/ 553930 w 1336280"/>
                  <a:gd name="connsiteY7" fmla="*/ 1722771 h 1722771"/>
                  <a:gd name="connsiteX8" fmla="*/ 0 w 1336280"/>
                  <a:gd name="connsiteY8" fmla="*/ 1591574 h 17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6280" h="1722771" fill="none" extrusionOk="0">
                    <a:moveTo>
                      <a:pt x="0" y="1591574"/>
                    </a:moveTo>
                    <a:cubicBezTo>
                      <a:pt x="57377" y="1397880"/>
                      <a:pt x="158719" y="1244480"/>
                      <a:pt x="186066" y="1108797"/>
                    </a:cubicBezTo>
                    <a:cubicBezTo>
                      <a:pt x="213413" y="973114"/>
                      <a:pt x="351187" y="735495"/>
                      <a:pt x="384400" y="594188"/>
                    </a:cubicBezTo>
                    <a:cubicBezTo>
                      <a:pt x="417613" y="452881"/>
                      <a:pt x="605002" y="160745"/>
                      <a:pt x="613404" y="0"/>
                    </a:cubicBezTo>
                    <a:cubicBezTo>
                      <a:pt x="726158" y="225666"/>
                      <a:pt x="744274" y="424809"/>
                      <a:pt x="861591" y="542131"/>
                    </a:cubicBezTo>
                    <a:cubicBezTo>
                      <a:pt x="978909" y="659452"/>
                      <a:pt x="965669" y="917855"/>
                      <a:pt x="1102550" y="1068472"/>
                    </a:cubicBezTo>
                    <a:cubicBezTo>
                      <a:pt x="1239431" y="1219089"/>
                      <a:pt x="1219940" y="1414950"/>
                      <a:pt x="1336280" y="1579023"/>
                    </a:cubicBezTo>
                    <a:cubicBezTo>
                      <a:pt x="1101079" y="1635573"/>
                      <a:pt x="1099773" y="1694668"/>
                      <a:pt x="553930" y="1722771"/>
                    </a:cubicBezTo>
                    <a:cubicBezTo>
                      <a:pt x="314750" y="1683516"/>
                      <a:pt x="113245" y="1717305"/>
                      <a:pt x="0" y="1591574"/>
                    </a:cubicBezTo>
                    <a:close/>
                  </a:path>
                  <a:path w="1336280" h="1722771" stroke="0" extrusionOk="0">
                    <a:moveTo>
                      <a:pt x="0" y="1591574"/>
                    </a:moveTo>
                    <a:cubicBezTo>
                      <a:pt x="59883" y="1422258"/>
                      <a:pt x="169802" y="1305378"/>
                      <a:pt x="198334" y="1076965"/>
                    </a:cubicBezTo>
                    <a:cubicBezTo>
                      <a:pt x="226866" y="848552"/>
                      <a:pt x="347512" y="747315"/>
                      <a:pt x="384400" y="594188"/>
                    </a:cubicBezTo>
                    <a:cubicBezTo>
                      <a:pt x="421288" y="441061"/>
                      <a:pt x="541874" y="187614"/>
                      <a:pt x="613404" y="0"/>
                    </a:cubicBezTo>
                    <a:cubicBezTo>
                      <a:pt x="732257" y="202506"/>
                      <a:pt x="725226" y="281805"/>
                      <a:pt x="847134" y="510551"/>
                    </a:cubicBezTo>
                    <a:cubicBezTo>
                      <a:pt x="969042" y="739297"/>
                      <a:pt x="988723" y="870186"/>
                      <a:pt x="1073635" y="1005311"/>
                    </a:cubicBezTo>
                    <a:cubicBezTo>
                      <a:pt x="1158547" y="1140436"/>
                      <a:pt x="1220759" y="1378172"/>
                      <a:pt x="1336280" y="1579023"/>
                    </a:cubicBezTo>
                    <a:cubicBezTo>
                      <a:pt x="1114881" y="1642146"/>
                      <a:pt x="1104838" y="1701329"/>
                      <a:pt x="553930" y="1722771"/>
                    </a:cubicBezTo>
                    <a:cubicBezTo>
                      <a:pt x="287546" y="1732880"/>
                      <a:pt x="169549" y="1701904"/>
                      <a:pt x="0" y="1591574"/>
                    </a:cubicBezTo>
                    <a:close/>
                  </a:path>
                </a:pathLst>
              </a:custGeom>
              <a:solidFill>
                <a:srgbClr val="FEAC58"/>
              </a:solidFill>
              <a:ln w="34925" cap="flat" cmpd="sng">
                <a:solidFill>
                  <a:srgbClr val="FBF2E9"/>
                </a:solidFill>
                <a:prstDash val="solid"/>
                <a:miter lim="800000"/>
                <a:headEnd type="none" w="sm" len="sm"/>
                <a:tailEnd type="none" w="sm" len="sm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747517"/>
                          <a:gd name="connsiteY0" fmla="*/ 2242767 h 2432127"/>
                          <a:gd name="connsiteX1" fmla="*/ 809881 w 1747517"/>
                          <a:gd name="connsiteY1" fmla="*/ -1 h 2432127"/>
                          <a:gd name="connsiteX2" fmla="*/ 1747517 w 1747517"/>
                          <a:gd name="connsiteY2" fmla="*/ 2233334 h 2432127"/>
                          <a:gd name="connsiteX3" fmla="*/ 738970 w 1747517"/>
                          <a:gd name="connsiteY3" fmla="*/ 2432127 h 2432127"/>
                          <a:gd name="connsiteX4" fmla="*/ 0 w 1747517"/>
                          <a:gd name="connsiteY4" fmla="*/ 2242767 h 2432127"/>
                          <a:gd name="connsiteX0" fmla="*/ 0 w 1747517"/>
                          <a:gd name="connsiteY0" fmla="*/ 2297171 h 2486531"/>
                          <a:gd name="connsiteX1" fmla="*/ 818311 w 1747517"/>
                          <a:gd name="connsiteY1" fmla="*/ 0 h 2486531"/>
                          <a:gd name="connsiteX2" fmla="*/ 1747517 w 1747517"/>
                          <a:gd name="connsiteY2" fmla="*/ 2287738 h 2486531"/>
                          <a:gd name="connsiteX3" fmla="*/ 738970 w 1747517"/>
                          <a:gd name="connsiteY3" fmla="*/ 2486531 h 2486531"/>
                          <a:gd name="connsiteX4" fmla="*/ 0 w 1747517"/>
                          <a:gd name="connsiteY4" fmla="*/ 2297171 h 2486531"/>
                          <a:gd name="connsiteX0" fmla="*/ 0 w 1789773"/>
                          <a:gd name="connsiteY0" fmla="*/ 2297171 h 2486531"/>
                          <a:gd name="connsiteX1" fmla="*/ 818311 w 1789773"/>
                          <a:gd name="connsiteY1" fmla="*/ 0 h 2486531"/>
                          <a:gd name="connsiteX2" fmla="*/ 1789773 w 1789773"/>
                          <a:gd name="connsiteY2" fmla="*/ 2258832 h 2486531"/>
                          <a:gd name="connsiteX3" fmla="*/ 738970 w 1789773"/>
                          <a:gd name="connsiteY3" fmla="*/ 2486531 h 2486531"/>
                          <a:gd name="connsiteX4" fmla="*/ 0 w 1789773"/>
                          <a:gd name="connsiteY4" fmla="*/ 2297171 h 2486531"/>
                          <a:gd name="connsiteX0" fmla="*/ 0 w 1782663"/>
                          <a:gd name="connsiteY0" fmla="*/ 2297171 h 2486531"/>
                          <a:gd name="connsiteX1" fmla="*/ 818311 w 1782663"/>
                          <a:gd name="connsiteY1" fmla="*/ 0 h 2486531"/>
                          <a:gd name="connsiteX2" fmla="*/ 1782663 w 1782663"/>
                          <a:gd name="connsiteY2" fmla="*/ 2279055 h 2486531"/>
                          <a:gd name="connsiteX3" fmla="*/ 738970 w 1782663"/>
                          <a:gd name="connsiteY3" fmla="*/ 2486531 h 2486531"/>
                          <a:gd name="connsiteX4" fmla="*/ 0 w 1782663"/>
                          <a:gd name="connsiteY4" fmla="*/ 2297171 h 24865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82663" h="2486531" extrusionOk="0">
                            <a:moveTo>
                              <a:pt x="0" y="2297171"/>
                            </a:moveTo>
                            <a:lnTo>
                              <a:pt x="818311" y="0"/>
                            </a:lnTo>
                            <a:lnTo>
                              <a:pt x="1782663" y="2279055"/>
                            </a:lnTo>
                            <a:cubicBezTo>
                              <a:pt x="1494676" y="2362657"/>
                              <a:pt x="1474561" y="2462311"/>
                              <a:pt x="738970" y="2486531"/>
                            </a:cubicBezTo>
                            <a:cubicBezTo>
                              <a:pt x="418623" y="2448465"/>
                              <a:pt x="205804" y="2444068"/>
                              <a:pt x="0" y="22971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spcFirstLastPara="1" wrap="square" lIns="162448" tIns="81202" rIns="162448" bIns="81202" anchor="ctr" anchorCtr="0">
                <a:noAutofit/>
              </a:bodyPr>
              <a:lstStyle/>
              <a:p>
                <a:pPr algn="ctr"/>
                <a:endParaRPr sz="3732" dirty="0">
                  <a:solidFill>
                    <a:schemeClr val="lt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Calibri"/>
                </a:endParaRPr>
              </a:p>
            </p:txBody>
          </p:sp>
          <p:sp>
            <p:nvSpPr>
              <p:cNvPr id="20" name="Google Shape;96;p1">
                <a:extLst>
                  <a:ext uri="{FF2B5EF4-FFF2-40B4-BE49-F238E27FC236}">
                    <a16:creationId xmlns:a16="http://schemas.microsoft.com/office/drawing/2014/main" id="{1438781E-D755-7DBB-9B1B-F06CDA8B1EF5}"/>
                  </a:ext>
                </a:extLst>
              </p:cNvPr>
              <p:cNvSpPr/>
              <p:nvPr/>
            </p:nvSpPr>
            <p:spPr>
              <a:xfrm rot="1249577" flipH="1">
                <a:off x="3563876" y="2699355"/>
                <a:ext cx="1336280" cy="1722771"/>
              </a:xfrm>
              <a:custGeom>
                <a:avLst/>
                <a:gdLst>
                  <a:gd name="connsiteX0" fmla="*/ 0 w 1336280"/>
                  <a:gd name="connsiteY0" fmla="*/ 1591574 h 1722771"/>
                  <a:gd name="connsiteX1" fmla="*/ 216736 w 1336280"/>
                  <a:gd name="connsiteY1" fmla="*/ 1029218 h 1722771"/>
                  <a:gd name="connsiteX2" fmla="*/ 433472 w 1336280"/>
                  <a:gd name="connsiteY2" fmla="*/ 466862 h 1722771"/>
                  <a:gd name="connsiteX3" fmla="*/ 613404 w 1336280"/>
                  <a:gd name="connsiteY3" fmla="*/ 0 h 1722771"/>
                  <a:gd name="connsiteX4" fmla="*/ 861591 w 1336280"/>
                  <a:gd name="connsiteY4" fmla="*/ 542131 h 1722771"/>
                  <a:gd name="connsiteX5" fmla="*/ 1109779 w 1336280"/>
                  <a:gd name="connsiteY5" fmla="*/ 1084262 h 1722771"/>
                  <a:gd name="connsiteX6" fmla="*/ 1336280 w 1336280"/>
                  <a:gd name="connsiteY6" fmla="*/ 1579023 h 1722771"/>
                  <a:gd name="connsiteX7" fmla="*/ 553930 w 1336280"/>
                  <a:gd name="connsiteY7" fmla="*/ 1722771 h 1722771"/>
                  <a:gd name="connsiteX8" fmla="*/ 0 w 1336280"/>
                  <a:gd name="connsiteY8" fmla="*/ 1591574 h 17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6280" h="1722771" fill="none" extrusionOk="0">
                    <a:moveTo>
                      <a:pt x="0" y="1591574"/>
                    </a:moveTo>
                    <a:cubicBezTo>
                      <a:pt x="42093" y="1412935"/>
                      <a:pt x="167158" y="1249336"/>
                      <a:pt x="216736" y="1029218"/>
                    </a:cubicBezTo>
                    <a:cubicBezTo>
                      <a:pt x="266314" y="809100"/>
                      <a:pt x="381097" y="760776"/>
                      <a:pt x="433472" y="466862"/>
                    </a:cubicBezTo>
                    <a:cubicBezTo>
                      <a:pt x="485847" y="172948"/>
                      <a:pt x="582923" y="224039"/>
                      <a:pt x="613404" y="0"/>
                    </a:cubicBezTo>
                    <a:cubicBezTo>
                      <a:pt x="707520" y="134665"/>
                      <a:pt x="770284" y="442767"/>
                      <a:pt x="861591" y="542131"/>
                    </a:cubicBezTo>
                    <a:cubicBezTo>
                      <a:pt x="952898" y="641495"/>
                      <a:pt x="974263" y="901022"/>
                      <a:pt x="1109779" y="1084262"/>
                    </a:cubicBezTo>
                    <a:cubicBezTo>
                      <a:pt x="1245295" y="1267502"/>
                      <a:pt x="1239056" y="1453483"/>
                      <a:pt x="1336280" y="1579023"/>
                    </a:cubicBezTo>
                    <a:cubicBezTo>
                      <a:pt x="1105369" y="1628720"/>
                      <a:pt x="1105669" y="1690664"/>
                      <a:pt x="553930" y="1722771"/>
                    </a:cubicBezTo>
                    <a:cubicBezTo>
                      <a:pt x="349505" y="1679855"/>
                      <a:pt x="132515" y="1729504"/>
                      <a:pt x="0" y="1591574"/>
                    </a:cubicBezTo>
                    <a:close/>
                  </a:path>
                  <a:path w="1336280" h="1722771" stroke="0" extrusionOk="0">
                    <a:moveTo>
                      <a:pt x="0" y="1591574"/>
                    </a:moveTo>
                    <a:cubicBezTo>
                      <a:pt x="63793" y="1359196"/>
                      <a:pt x="191601" y="1233733"/>
                      <a:pt x="192200" y="1092881"/>
                    </a:cubicBezTo>
                    <a:cubicBezTo>
                      <a:pt x="192799" y="952029"/>
                      <a:pt x="356025" y="823023"/>
                      <a:pt x="378266" y="610103"/>
                    </a:cubicBezTo>
                    <a:cubicBezTo>
                      <a:pt x="400507" y="397183"/>
                      <a:pt x="611270" y="189842"/>
                      <a:pt x="613404" y="0"/>
                    </a:cubicBezTo>
                    <a:cubicBezTo>
                      <a:pt x="736395" y="145637"/>
                      <a:pt x="739281" y="301777"/>
                      <a:pt x="847134" y="510551"/>
                    </a:cubicBezTo>
                    <a:cubicBezTo>
                      <a:pt x="954987" y="719325"/>
                      <a:pt x="987044" y="888000"/>
                      <a:pt x="1066406" y="989521"/>
                    </a:cubicBezTo>
                    <a:cubicBezTo>
                      <a:pt x="1145768" y="1091042"/>
                      <a:pt x="1204743" y="1469283"/>
                      <a:pt x="1336280" y="1579023"/>
                    </a:cubicBezTo>
                    <a:cubicBezTo>
                      <a:pt x="1101540" y="1640395"/>
                      <a:pt x="1106384" y="1696198"/>
                      <a:pt x="553930" y="1722771"/>
                    </a:cubicBezTo>
                    <a:cubicBezTo>
                      <a:pt x="299307" y="1721955"/>
                      <a:pt x="181941" y="1671739"/>
                      <a:pt x="0" y="1591574"/>
                    </a:cubicBezTo>
                    <a:close/>
                  </a:path>
                </a:pathLst>
              </a:custGeom>
              <a:solidFill>
                <a:srgbClr val="FEAC58"/>
              </a:solidFill>
              <a:ln w="34925" cap="flat" cmpd="sng">
                <a:solidFill>
                  <a:srgbClr val="FBF2E9"/>
                </a:solidFill>
                <a:prstDash val="solid"/>
                <a:miter lim="800000"/>
                <a:headEnd type="none" w="sm" len="sm"/>
                <a:tailEnd type="none" w="sm" len="sm"/>
                <a:extLst>
                  <a:ext uri="{C807C97D-BFC1-408E-A445-0C87EB9F89A2}">
                    <ask:lineSketchStyleProps xmlns:ask="http://schemas.microsoft.com/office/drawing/2018/sketchyshapes" sd="926806518">
                      <a:custGeom>
                        <a:avLst/>
                        <a:gdLst>
                          <a:gd name="connsiteX0" fmla="*/ 0 w 1747517"/>
                          <a:gd name="connsiteY0" fmla="*/ 2242767 h 2432127"/>
                          <a:gd name="connsiteX1" fmla="*/ 809881 w 1747517"/>
                          <a:gd name="connsiteY1" fmla="*/ -1 h 2432127"/>
                          <a:gd name="connsiteX2" fmla="*/ 1747517 w 1747517"/>
                          <a:gd name="connsiteY2" fmla="*/ 2233334 h 2432127"/>
                          <a:gd name="connsiteX3" fmla="*/ 738970 w 1747517"/>
                          <a:gd name="connsiteY3" fmla="*/ 2432127 h 2432127"/>
                          <a:gd name="connsiteX4" fmla="*/ 0 w 1747517"/>
                          <a:gd name="connsiteY4" fmla="*/ 2242767 h 2432127"/>
                          <a:gd name="connsiteX0" fmla="*/ 0 w 1747517"/>
                          <a:gd name="connsiteY0" fmla="*/ 2297171 h 2486531"/>
                          <a:gd name="connsiteX1" fmla="*/ 818311 w 1747517"/>
                          <a:gd name="connsiteY1" fmla="*/ 0 h 2486531"/>
                          <a:gd name="connsiteX2" fmla="*/ 1747517 w 1747517"/>
                          <a:gd name="connsiteY2" fmla="*/ 2287738 h 2486531"/>
                          <a:gd name="connsiteX3" fmla="*/ 738970 w 1747517"/>
                          <a:gd name="connsiteY3" fmla="*/ 2486531 h 2486531"/>
                          <a:gd name="connsiteX4" fmla="*/ 0 w 1747517"/>
                          <a:gd name="connsiteY4" fmla="*/ 2297171 h 2486531"/>
                          <a:gd name="connsiteX0" fmla="*/ 0 w 1789773"/>
                          <a:gd name="connsiteY0" fmla="*/ 2297171 h 2486531"/>
                          <a:gd name="connsiteX1" fmla="*/ 818311 w 1789773"/>
                          <a:gd name="connsiteY1" fmla="*/ 0 h 2486531"/>
                          <a:gd name="connsiteX2" fmla="*/ 1789773 w 1789773"/>
                          <a:gd name="connsiteY2" fmla="*/ 2258832 h 2486531"/>
                          <a:gd name="connsiteX3" fmla="*/ 738970 w 1789773"/>
                          <a:gd name="connsiteY3" fmla="*/ 2486531 h 2486531"/>
                          <a:gd name="connsiteX4" fmla="*/ 0 w 1789773"/>
                          <a:gd name="connsiteY4" fmla="*/ 2297171 h 2486531"/>
                          <a:gd name="connsiteX0" fmla="*/ 0 w 1782663"/>
                          <a:gd name="connsiteY0" fmla="*/ 2297171 h 2486531"/>
                          <a:gd name="connsiteX1" fmla="*/ 818311 w 1782663"/>
                          <a:gd name="connsiteY1" fmla="*/ 0 h 2486531"/>
                          <a:gd name="connsiteX2" fmla="*/ 1782663 w 1782663"/>
                          <a:gd name="connsiteY2" fmla="*/ 2279055 h 2486531"/>
                          <a:gd name="connsiteX3" fmla="*/ 738970 w 1782663"/>
                          <a:gd name="connsiteY3" fmla="*/ 2486531 h 2486531"/>
                          <a:gd name="connsiteX4" fmla="*/ 0 w 1782663"/>
                          <a:gd name="connsiteY4" fmla="*/ 2297171 h 24865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82663" h="2486531" extrusionOk="0">
                            <a:moveTo>
                              <a:pt x="0" y="2297171"/>
                            </a:moveTo>
                            <a:lnTo>
                              <a:pt x="818311" y="0"/>
                            </a:lnTo>
                            <a:lnTo>
                              <a:pt x="1782663" y="2279055"/>
                            </a:lnTo>
                            <a:cubicBezTo>
                              <a:pt x="1494676" y="2362657"/>
                              <a:pt x="1474561" y="2462311"/>
                              <a:pt x="738970" y="2486531"/>
                            </a:cubicBezTo>
                            <a:cubicBezTo>
                              <a:pt x="418623" y="2448465"/>
                              <a:pt x="205804" y="2444068"/>
                              <a:pt x="0" y="22971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spcFirstLastPara="1" wrap="square" lIns="162448" tIns="81202" rIns="162448" bIns="81202" anchor="ctr" anchorCtr="0">
                <a:noAutofit/>
              </a:bodyPr>
              <a:lstStyle/>
              <a:p>
                <a:pPr algn="ctr"/>
                <a:endParaRPr sz="3732" dirty="0">
                  <a:solidFill>
                    <a:schemeClr val="lt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Calibri"/>
                </a:endParaRPr>
              </a:p>
            </p:txBody>
          </p:sp>
          <p:sp>
            <p:nvSpPr>
              <p:cNvPr id="21" name="Google Shape;96;p1">
                <a:extLst>
                  <a:ext uri="{FF2B5EF4-FFF2-40B4-BE49-F238E27FC236}">
                    <a16:creationId xmlns:a16="http://schemas.microsoft.com/office/drawing/2014/main" id="{AEE683BA-1D76-86D1-C060-8F8AD07D1F36}"/>
                  </a:ext>
                </a:extLst>
              </p:cNvPr>
              <p:cNvSpPr/>
              <p:nvPr/>
            </p:nvSpPr>
            <p:spPr>
              <a:xfrm rot="20350423">
                <a:off x="4278516" y="2688691"/>
                <a:ext cx="1336280" cy="1722771"/>
              </a:xfrm>
              <a:custGeom>
                <a:avLst/>
                <a:gdLst>
                  <a:gd name="connsiteX0" fmla="*/ 0 w 1336280"/>
                  <a:gd name="connsiteY0" fmla="*/ 1591574 h 1722771"/>
                  <a:gd name="connsiteX1" fmla="*/ 186066 w 1336280"/>
                  <a:gd name="connsiteY1" fmla="*/ 1108797 h 1722771"/>
                  <a:gd name="connsiteX2" fmla="*/ 378266 w 1336280"/>
                  <a:gd name="connsiteY2" fmla="*/ 610103 h 1722771"/>
                  <a:gd name="connsiteX3" fmla="*/ 613404 w 1336280"/>
                  <a:gd name="connsiteY3" fmla="*/ 0 h 1722771"/>
                  <a:gd name="connsiteX4" fmla="*/ 861591 w 1336280"/>
                  <a:gd name="connsiteY4" fmla="*/ 542131 h 1722771"/>
                  <a:gd name="connsiteX5" fmla="*/ 1102550 w 1336280"/>
                  <a:gd name="connsiteY5" fmla="*/ 1068472 h 1722771"/>
                  <a:gd name="connsiteX6" fmla="*/ 1336280 w 1336280"/>
                  <a:gd name="connsiteY6" fmla="*/ 1579023 h 1722771"/>
                  <a:gd name="connsiteX7" fmla="*/ 553930 w 1336280"/>
                  <a:gd name="connsiteY7" fmla="*/ 1722771 h 1722771"/>
                  <a:gd name="connsiteX8" fmla="*/ 0 w 1336280"/>
                  <a:gd name="connsiteY8" fmla="*/ 1591574 h 17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6280" h="1722771" fill="none" extrusionOk="0">
                    <a:moveTo>
                      <a:pt x="0" y="1591574"/>
                    </a:moveTo>
                    <a:cubicBezTo>
                      <a:pt x="16029" y="1419082"/>
                      <a:pt x="162834" y="1236626"/>
                      <a:pt x="186066" y="1108797"/>
                    </a:cubicBezTo>
                    <a:cubicBezTo>
                      <a:pt x="209297" y="980968"/>
                      <a:pt x="335248" y="763389"/>
                      <a:pt x="378266" y="610103"/>
                    </a:cubicBezTo>
                    <a:cubicBezTo>
                      <a:pt x="421285" y="456817"/>
                      <a:pt x="575852" y="160117"/>
                      <a:pt x="613404" y="0"/>
                    </a:cubicBezTo>
                    <a:cubicBezTo>
                      <a:pt x="727961" y="147961"/>
                      <a:pt x="719649" y="381622"/>
                      <a:pt x="861591" y="542131"/>
                    </a:cubicBezTo>
                    <a:cubicBezTo>
                      <a:pt x="1003533" y="702640"/>
                      <a:pt x="932177" y="829420"/>
                      <a:pt x="1102550" y="1068472"/>
                    </a:cubicBezTo>
                    <a:cubicBezTo>
                      <a:pt x="1272923" y="1307524"/>
                      <a:pt x="1210046" y="1333830"/>
                      <a:pt x="1336280" y="1579023"/>
                    </a:cubicBezTo>
                    <a:cubicBezTo>
                      <a:pt x="1127389" y="1641699"/>
                      <a:pt x="1111793" y="1715899"/>
                      <a:pt x="553930" y="1722771"/>
                    </a:cubicBezTo>
                    <a:cubicBezTo>
                      <a:pt x="276231" y="1703714"/>
                      <a:pt x="125141" y="1713396"/>
                      <a:pt x="0" y="1591574"/>
                    </a:cubicBezTo>
                    <a:close/>
                  </a:path>
                  <a:path w="1336280" h="1722771" stroke="0" extrusionOk="0">
                    <a:moveTo>
                      <a:pt x="0" y="1591574"/>
                    </a:moveTo>
                    <a:cubicBezTo>
                      <a:pt x="12271" y="1439820"/>
                      <a:pt x="120437" y="1329998"/>
                      <a:pt x="186066" y="1108797"/>
                    </a:cubicBezTo>
                    <a:cubicBezTo>
                      <a:pt x="251695" y="887596"/>
                      <a:pt x="373123" y="730404"/>
                      <a:pt x="390534" y="578272"/>
                    </a:cubicBezTo>
                    <a:cubicBezTo>
                      <a:pt x="407945" y="426140"/>
                      <a:pt x="537277" y="280848"/>
                      <a:pt x="613404" y="0"/>
                    </a:cubicBezTo>
                    <a:cubicBezTo>
                      <a:pt x="724421" y="152690"/>
                      <a:pt x="694161" y="290253"/>
                      <a:pt x="854363" y="526341"/>
                    </a:cubicBezTo>
                    <a:cubicBezTo>
                      <a:pt x="1014565" y="762429"/>
                      <a:pt x="1005689" y="875496"/>
                      <a:pt x="1073635" y="1005311"/>
                    </a:cubicBezTo>
                    <a:cubicBezTo>
                      <a:pt x="1141581" y="1135126"/>
                      <a:pt x="1207218" y="1346815"/>
                      <a:pt x="1336280" y="1579023"/>
                    </a:cubicBezTo>
                    <a:cubicBezTo>
                      <a:pt x="1110991" y="1629427"/>
                      <a:pt x="1096929" y="1698347"/>
                      <a:pt x="553930" y="1722771"/>
                    </a:cubicBezTo>
                    <a:cubicBezTo>
                      <a:pt x="303040" y="1699459"/>
                      <a:pt x="150054" y="1684375"/>
                      <a:pt x="0" y="1591574"/>
                    </a:cubicBezTo>
                    <a:close/>
                  </a:path>
                </a:pathLst>
              </a:custGeom>
              <a:solidFill>
                <a:srgbClr val="FFBCB5"/>
              </a:solidFill>
              <a:ln w="34925" cap="flat" cmpd="sng">
                <a:solidFill>
                  <a:srgbClr val="FBF2E9"/>
                </a:solidFill>
                <a:prstDash val="solid"/>
                <a:miter lim="800000"/>
                <a:headEnd type="none" w="sm" len="sm"/>
                <a:tailEnd type="none" w="sm" len="sm"/>
                <a:extLst>
                  <a:ext uri="{C807C97D-BFC1-408E-A445-0C87EB9F89A2}">
                    <ask:lineSketchStyleProps xmlns:ask="http://schemas.microsoft.com/office/drawing/2018/sketchyshapes" sd="2636461895">
                      <a:custGeom>
                        <a:avLst/>
                        <a:gdLst>
                          <a:gd name="connsiteX0" fmla="*/ 0 w 1747517"/>
                          <a:gd name="connsiteY0" fmla="*/ 2242767 h 2432127"/>
                          <a:gd name="connsiteX1" fmla="*/ 809881 w 1747517"/>
                          <a:gd name="connsiteY1" fmla="*/ -1 h 2432127"/>
                          <a:gd name="connsiteX2" fmla="*/ 1747517 w 1747517"/>
                          <a:gd name="connsiteY2" fmla="*/ 2233334 h 2432127"/>
                          <a:gd name="connsiteX3" fmla="*/ 738970 w 1747517"/>
                          <a:gd name="connsiteY3" fmla="*/ 2432127 h 2432127"/>
                          <a:gd name="connsiteX4" fmla="*/ 0 w 1747517"/>
                          <a:gd name="connsiteY4" fmla="*/ 2242767 h 2432127"/>
                          <a:gd name="connsiteX0" fmla="*/ 0 w 1747517"/>
                          <a:gd name="connsiteY0" fmla="*/ 2297171 h 2486531"/>
                          <a:gd name="connsiteX1" fmla="*/ 818311 w 1747517"/>
                          <a:gd name="connsiteY1" fmla="*/ 0 h 2486531"/>
                          <a:gd name="connsiteX2" fmla="*/ 1747517 w 1747517"/>
                          <a:gd name="connsiteY2" fmla="*/ 2287738 h 2486531"/>
                          <a:gd name="connsiteX3" fmla="*/ 738970 w 1747517"/>
                          <a:gd name="connsiteY3" fmla="*/ 2486531 h 2486531"/>
                          <a:gd name="connsiteX4" fmla="*/ 0 w 1747517"/>
                          <a:gd name="connsiteY4" fmla="*/ 2297171 h 2486531"/>
                          <a:gd name="connsiteX0" fmla="*/ 0 w 1789773"/>
                          <a:gd name="connsiteY0" fmla="*/ 2297171 h 2486531"/>
                          <a:gd name="connsiteX1" fmla="*/ 818311 w 1789773"/>
                          <a:gd name="connsiteY1" fmla="*/ 0 h 2486531"/>
                          <a:gd name="connsiteX2" fmla="*/ 1789773 w 1789773"/>
                          <a:gd name="connsiteY2" fmla="*/ 2258832 h 2486531"/>
                          <a:gd name="connsiteX3" fmla="*/ 738970 w 1789773"/>
                          <a:gd name="connsiteY3" fmla="*/ 2486531 h 2486531"/>
                          <a:gd name="connsiteX4" fmla="*/ 0 w 1789773"/>
                          <a:gd name="connsiteY4" fmla="*/ 2297171 h 2486531"/>
                          <a:gd name="connsiteX0" fmla="*/ 0 w 1782663"/>
                          <a:gd name="connsiteY0" fmla="*/ 2297171 h 2486531"/>
                          <a:gd name="connsiteX1" fmla="*/ 818311 w 1782663"/>
                          <a:gd name="connsiteY1" fmla="*/ 0 h 2486531"/>
                          <a:gd name="connsiteX2" fmla="*/ 1782663 w 1782663"/>
                          <a:gd name="connsiteY2" fmla="*/ 2279055 h 2486531"/>
                          <a:gd name="connsiteX3" fmla="*/ 738970 w 1782663"/>
                          <a:gd name="connsiteY3" fmla="*/ 2486531 h 2486531"/>
                          <a:gd name="connsiteX4" fmla="*/ 0 w 1782663"/>
                          <a:gd name="connsiteY4" fmla="*/ 2297171 h 24865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82663" h="2486531" extrusionOk="0">
                            <a:moveTo>
                              <a:pt x="0" y="2297171"/>
                            </a:moveTo>
                            <a:lnTo>
                              <a:pt x="818311" y="0"/>
                            </a:lnTo>
                            <a:lnTo>
                              <a:pt x="1782663" y="2279055"/>
                            </a:lnTo>
                            <a:cubicBezTo>
                              <a:pt x="1494676" y="2362657"/>
                              <a:pt x="1474561" y="2462311"/>
                              <a:pt x="738970" y="2486531"/>
                            </a:cubicBezTo>
                            <a:cubicBezTo>
                              <a:pt x="418623" y="2448465"/>
                              <a:pt x="205804" y="2444068"/>
                              <a:pt x="0" y="22971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spcFirstLastPara="1" wrap="square" lIns="162448" tIns="81202" rIns="162448" bIns="81202" anchor="ctr" anchorCtr="0">
                <a:noAutofit/>
              </a:bodyPr>
              <a:lstStyle/>
              <a:p>
                <a:pPr algn="ctr"/>
                <a:endParaRPr sz="3732" dirty="0">
                  <a:solidFill>
                    <a:schemeClr val="lt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Calibri"/>
                </a:endParaRPr>
              </a:p>
            </p:txBody>
          </p:sp>
          <p:sp>
            <p:nvSpPr>
              <p:cNvPr id="22" name="Google Shape;96;p1">
                <a:extLst>
                  <a:ext uri="{FF2B5EF4-FFF2-40B4-BE49-F238E27FC236}">
                    <a16:creationId xmlns:a16="http://schemas.microsoft.com/office/drawing/2014/main" id="{12FF62F9-8821-E8E5-B883-7D91FD231C45}"/>
                  </a:ext>
                </a:extLst>
              </p:cNvPr>
              <p:cNvSpPr/>
              <p:nvPr/>
            </p:nvSpPr>
            <p:spPr>
              <a:xfrm rot="17426831" flipV="1">
                <a:off x="3145240" y="1573385"/>
                <a:ext cx="1336280" cy="1722771"/>
              </a:xfrm>
              <a:custGeom>
                <a:avLst/>
                <a:gdLst>
                  <a:gd name="connsiteX0" fmla="*/ 0 w 1336280"/>
                  <a:gd name="connsiteY0" fmla="*/ 1591574 h 1722771"/>
                  <a:gd name="connsiteX1" fmla="*/ 216736 w 1336280"/>
                  <a:gd name="connsiteY1" fmla="*/ 1029218 h 1722771"/>
                  <a:gd name="connsiteX2" fmla="*/ 433472 w 1336280"/>
                  <a:gd name="connsiteY2" fmla="*/ 466862 h 1722771"/>
                  <a:gd name="connsiteX3" fmla="*/ 613404 w 1336280"/>
                  <a:gd name="connsiteY3" fmla="*/ 0 h 1722771"/>
                  <a:gd name="connsiteX4" fmla="*/ 847134 w 1336280"/>
                  <a:gd name="connsiteY4" fmla="*/ 510551 h 1722771"/>
                  <a:gd name="connsiteX5" fmla="*/ 1088093 w 1336280"/>
                  <a:gd name="connsiteY5" fmla="*/ 1036892 h 1722771"/>
                  <a:gd name="connsiteX6" fmla="*/ 1336280 w 1336280"/>
                  <a:gd name="connsiteY6" fmla="*/ 1579023 h 1722771"/>
                  <a:gd name="connsiteX7" fmla="*/ 553930 w 1336280"/>
                  <a:gd name="connsiteY7" fmla="*/ 1722771 h 1722771"/>
                  <a:gd name="connsiteX8" fmla="*/ 0 w 1336280"/>
                  <a:gd name="connsiteY8" fmla="*/ 1591574 h 17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6280" h="1722771" fill="none" extrusionOk="0">
                    <a:moveTo>
                      <a:pt x="0" y="1591574"/>
                    </a:moveTo>
                    <a:cubicBezTo>
                      <a:pt x="26003" y="1348527"/>
                      <a:pt x="164602" y="1283440"/>
                      <a:pt x="216736" y="1029218"/>
                    </a:cubicBezTo>
                    <a:cubicBezTo>
                      <a:pt x="268870" y="774996"/>
                      <a:pt x="411643" y="706858"/>
                      <a:pt x="433472" y="466862"/>
                    </a:cubicBezTo>
                    <a:cubicBezTo>
                      <a:pt x="455301" y="226866"/>
                      <a:pt x="545330" y="228658"/>
                      <a:pt x="613404" y="0"/>
                    </a:cubicBezTo>
                    <a:cubicBezTo>
                      <a:pt x="717268" y="138731"/>
                      <a:pt x="671315" y="283936"/>
                      <a:pt x="847134" y="510551"/>
                    </a:cubicBezTo>
                    <a:cubicBezTo>
                      <a:pt x="1022954" y="737166"/>
                      <a:pt x="933418" y="810313"/>
                      <a:pt x="1088093" y="1036892"/>
                    </a:cubicBezTo>
                    <a:cubicBezTo>
                      <a:pt x="1242768" y="1263471"/>
                      <a:pt x="1242581" y="1410650"/>
                      <a:pt x="1336280" y="1579023"/>
                    </a:cubicBezTo>
                    <a:cubicBezTo>
                      <a:pt x="1133963" y="1626989"/>
                      <a:pt x="1101031" y="1693382"/>
                      <a:pt x="553930" y="1722771"/>
                    </a:cubicBezTo>
                    <a:cubicBezTo>
                      <a:pt x="337715" y="1717422"/>
                      <a:pt x="155022" y="1647588"/>
                      <a:pt x="0" y="1591574"/>
                    </a:cubicBezTo>
                    <a:close/>
                  </a:path>
                  <a:path w="1336280" h="1722771" stroke="0" extrusionOk="0">
                    <a:moveTo>
                      <a:pt x="0" y="1591574"/>
                    </a:moveTo>
                    <a:cubicBezTo>
                      <a:pt x="12476" y="1451984"/>
                      <a:pt x="165203" y="1295890"/>
                      <a:pt x="204468" y="1061049"/>
                    </a:cubicBezTo>
                    <a:cubicBezTo>
                      <a:pt x="243733" y="826208"/>
                      <a:pt x="330414" y="770545"/>
                      <a:pt x="396668" y="562356"/>
                    </a:cubicBezTo>
                    <a:cubicBezTo>
                      <a:pt x="462922" y="354167"/>
                      <a:pt x="566284" y="209806"/>
                      <a:pt x="613404" y="0"/>
                    </a:cubicBezTo>
                    <a:cubicBezTo>
                      <a:pt x="732424" y="226888"/>
                      <a:pt x="750295" y="390527"/>
                      <a:pt x="832676" y="478970"/>
                    </a:cubicBezTo>
                    <a:cubicBezTo>
                      <a:pt x="915057" y="567413"/>
                      <a:pt x="927558" y="791676"/>
                      <a:pt x="1059178" y="973731"/>
                    </a:cubicBezTo>
                    <a:cubicBezTo>
                      <a:pt x="1190798" y="1155786"/>
                      <a:pt x="1200937" y="1449276"/>
                      <a:pt x="1336280" y="1579023"/>
                    </a:cubicBezTo>
                    <a:cubicBezTo>
                      <a:pt x="1119115" y="1639726"/>
                      <a:pt x="1112208" y="1709070"/>
                      <a:pt x="553930" y="1722771"/>
                    </a:cubicBezTo>
                    <a:cubicBezTo>
                      <a:pt x="295784" y="1689007"/>
                      <a:pt x="132303" y="1728178"/>
                      <a:pt x="0" y="1591574"/>
                    </a:cubicBezTo>
                    <a:close/>
                  </a:path>
                </a:pathLst>
              </a:custGeom>
              <a:solidFill>
                <a:srgbClr val="FE8488"/>
              </a:solidFill>
              <a:ln w="34925" cap="flat" cmpd="sng">
                <a:solidFill>
                  <a:srgbClr val="FBF2E9"/>
                </a:solidFill>
                <a:prstDash val="solid"/>
                <a:miter lim="800000"/>
                <a:headEnd type="none" w="sm" len="sm"/>
                <a:tailEnd type="none" w="sm" len="sm"/>
                <a:extLst>
                  <a:ext uri="{C807C97D-BFC1-408E-A445-0C87EB9F89A2}">
                    <ask:lineSketchStyleProps xmlns:ask="http://schemas.microsoft.com/office/drawing/2018/sketchyshapes" sd="2830084044">
                      <a:custGeom>
                        <a:avLst/>
                        <a:gdLst>
                          <a:gd name="connsiteX0" fmla="*/ 0 w 1747517"/>
                          <a:gd name="connsiteY0" fmla="*/ 2242767 h 2432127"/>
                          <a:gd name="connsiteX1" fmla="*/ 809881 w 1747517"/>
                          <a:gd name="connsiteY1" fmla="*/ -1 h 2432127"/>
                          <a:gd name="connsiteX2" fmla="*/ 1747517 w 1747517"/>
                          <a:gd name="connsiteY2" fmla="*/ 2233334 h 2432127"/>
                          <a:gd name="connsiteX3" fmla="*/ 738970 w 1747517"/>
                          <a:gd name="connsiteY3" fmla="*/ 2432127 h 2432127"/>
                          <a:gd name="connsiteX4" fmla="*/ 0 w 1747517"/>
                          <a:gd name="connsiteY4" fmla="*/ 2242767 h 2432127"/>
                          <a:gd name="connsiteX0" fmla="*/ 0 w 1747517"/>
                          <a:gd name="connsiteY0" fmla="*/ 2297171 h 2486531"/>
                          <a:gd name="connsiteX1" fmla="*/ 818311 w 1747517"/>
                          <a:gd name="connsiteY1" fmla="*/ 0 h 2486531"/>
                          <a:gd name="connsiteX2" fmla="*/ 1747517 w 1747517"/>
                          <a:gd name="connsiteY2" fmla="*/ 2287738 h 2486531"/>
                          <a:gd name="connsiteX3" fmla="*/ 738970 w 1747517"/>
                          <a:gd name="connsiteY3" fmla="*/ 2486531 h 2486531"/>
                          <a:gd name="connsiteX4" fmla="*/ 0 w 1747517"/>
                          <a:gd name="connsiteY4" fmla="*/ 2297171 h 2486531"/>
                          <a:gd name="connsiteX0" fmla="*/ 0 w 1789773"/>
                          <a:gd name="connsiteY0" fmla="*/ 2297171 h 2486531"/>
                          <a:gd name="connsiteX1" fmla="*/ 818311 w 1789773"/>
                          <a:gd name="connsiteY1" fmla="*/ 0 h 2486531"/>
                          <a:gd name="connsiteX2" fmla="*/ 1789773 w 1789773"/>
                          <a:gd name="connsiteY2" fmla="*/ 2258832 h 2486531"/>
                          <a:gd name="connsiteX3" fmla="*/ 738970 w 1789773"/>
                          <a:gd name="connsiteY3" fmla="*/ 2486531 h 2486531"/>
                          <a:gd name="connsiteX4" fmla="*/ 0 w 1789773"/>
                          <a:gd name="connsiteY4" fmla="*/ 2297171 h 2486531"/>
                          <a:gd name="connsiteX0" fmla="*/ 0 w 1782663"/>
                          <a:gd name="connsiteY0" fmla="*/ 2297171 h 2486531"/>
                          <a:gd name="connsiteX1" fmla="*/ 818311 w 1782663"/>
                          <a:gd name="connsiteY1" fmla="*/ 0 h 2486531"/>
                          <a:gd name="connsiteX2" fmla="*/ 1782663 w 1782663"/>
                          <a:gd name="connsiteY2" fmla="*/ 2279055 h 2486531"/>
                          <a:gd name="connsiteX3" fmla="*/ 738970 w 1782663"/>
                          <a:gd name="connsiteY3" fmla="*/ 2486531 h 2486531"/>
                          <a:gd name="connsiteX4" fmla="*/ 0 w 1782663"/>
                          <a:gd name="connsiteY4" fmla="*/ 2297171 h 24865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82663" h="2486531" extrusionOk="0">
                            <a:moveTo>
                              <a:pt x="0" y="2297171"/>
                            </a:moveTo>
                            <a:lnTo>
                              <a:pt x="818311" y="0"/>
                            </a:lnTo>
                            <a:lnTo>
                              <a:pt x="1782663" y="2279055"/>
                            </a:lnTo>
                            <a:cubicBezTo>
                              <a:pt x="1494676" y="2362657"/>
                              <a:pt x="1474561" y="2462311"/>
                              <a:pt x="738970" y="2486531"/>
                            </a:cubicBezTo>
                            <a:cubicBezTo>
                              <a:pt x="418623" y="2448465"/>
                              <a:pt x="205804" y="2444068"/>
                              <a:pt x="0" y="229717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spcFirstLastPara="1" wrap="square" lIns="162448" tIns="81202" rIns="162448" bIns="81202" anchor="ctr" anchorCtr="0">
                <a:noAutofit/>
              </a:bodyPr>
              <a:lstStyle/>
              <a:p>
                <a:pPr algn="ctr"/>
                <a:endParaRPr sz="3732" dirty="0">
                  <a:solidFill>
                    <a:schemeClr val="lt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Calibri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CECC44-3250-04F8-3147-2C79B4DE0E46}"/>
                </a:ext>
              </a:extLst>
            </p:cNvPr>
            <p:cNvSpPr txBox="1"/>
            <p:nvPr/>
          </p:nvSpPr>
          <p:spPr>
            <a:xfrm rot="17559364">
              <a:off x="3970011" y="1297899"/>
              <a:ext cx="1102832" cy="44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732" b="1" dirty="0">
                  <a:solidFill>
                    <a:srgbClr val="2C6979"/>
                  </a:solidFill>
                  <a:latin typeface="Patrick Hand" panose="00000500000000000000" pitchFamily="2" charset="0"/>
                </a:rPr>
                <a:t>Nhóm </a:t>
              </a:r>
              <a:r>
                <a:rPr lang="en" sz="3732" b="1" dirty="0">
                  <a:solidFill>
                    <a:srgbClr val="2C6979"/>
                  </a:solidFill>
                  <a:latin typeface="Patrick Hand" panose="00000500000000000000" pitchFamily="2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729C2D-FC3E-7525-45A3-25FE1E8E63EF}"/>
                </a:ext>
              </a:extLst>
            </p:cNvPr>
            <p:cNvSpPr txBox="1"/>
            <p:nvPr/>
          </p:nvSpPr>
          <p:spPr>
            <a:xfrm>
              <a:off x="4930342" y="2371655"/>
              <a:ext cx="1102832" cy="44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732" b="1" dirty="0">
                  <a:solidFill>
                    <a:srgbClr val="2C6979"/>
                  </a:solidFill>
                  <a:latin typeface="Patrick Hand" panose="00000500000000000000" pitchFamily="2" charset="0"/>
                </a:rPr>
                <a:t>Nhóm 3</a:t>
              </a:r>
              <a:endParaRPr lang="en" sz="3732" b="1" dirty="0">
                <a:solidFill>
                  <a:srgbClr val="2C6979"/>
                </a:solidFill>
                <a:latin typeface="Patrick Hand" panose="000005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DF7F51-ED92-8662-B072-C07FF692EBD2}"/>
                </a:ext>
              </a:extLst>
            </p:cNvPr>
            <p:cNvSpPr txBox="1"/>
            <p:nvPr/>
          </p:nvSpPr>
          <p:spPr>
            <a:xfrm rot="6490739">
              <a:off x="3784667" y="3293653"/>
              <a:ext cx="1102832" cy="44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732" b="1" dirty="0">
                  <a:solidFill>
                    <a:srgbClr val="2C6979"/>
                  </a:solidFill>
                  <a:latin typeface="Patrick Hand" panose="00000500000000000000" pitchFamily="2" charset="0"/>
                </a:rPr>
                <a:t>Nhóm 5</a:t>
              </a:r>
              <a:endParaRPr lang="en" sz="3732" b="1" dirty="0">
                <a:solidFill>
                  <a:srgbClr val="2C6979"/>
                </a:solidFill>
                <a:latin typeface="Patrick Hand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0FFAD3-9EE6-F759-AB67-338AD7E860C1}"/>
                </a:ext>
              </a:extLst>
            </p:cNvPr>
            <p:cNvSpPr txBox="1"/>
            <p:nvPr/>
          </p:nvSpPr>
          <p:spPr>
            <a:xfrm rot="10917074">
              <a:off x="2787195" y="2293150"/>
              <a:ext cx="1102832" cy="44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732" b="1" dirty="0">
                  <a:solidFill>
                    <a:srgbClr val="2C6979"/>
                  </a:solidFill>
                  <a:latin typeface="Patrick Hand" panose="00000500000000000000" pitchFamily="2" charset="0"/>
                </a:rPr>
                <a:t>Nhóm 7</a:t>
              </a:r>
              <a:endParaRPr lang="en" sz="3732" b="1" dirty="0">
                <a:solidFill>
                  <a:srgbClr val="2C6979"/>
                </a:solidFill>
                <a:latin typeface="Patrick Hand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362E67-200A-AB10-FD76-33A3F16D1DAB}"/>
                </a:ext>
              </a:extLst>
            </p:cNvPr>
            <p:cNvSpPr txBox="1"/>
            <p:nvPr/>
          </p:nvSpPr>
          <p:spPr>
            <a:xfrm rot="19627780">
              <a:off x="4722940" y="1619268"/>
              <a:ext cx="1102832" cy="44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732" b="1" dirty="0">
                  <a:solidFill>
                    <a:srgbClr val="2C6979"/>
                  </a:solidFill>
                  <a:latin typeface="Patrick Hand" panose="00000500000000000000" pitchFamily="2" charset="0"/>
                </a:rPr>
                <a:t>Nhóm 2</a:t>
              </a:r>
              <a:endParaRPr lang="en" sz="3732" b="1" dirty="0">
                <a:solidFill>
                  <a:srgbClr val="2C6979"/>
                </a:solidFill>
                <a:latin typeface="Patrick Hand" panose="000005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592097-6E70-9325-BFB7-F7C15C7C9E95}"/>
                </a:ext>
              </a:extLst>
            </p:cNvPr>
            <p:cNvSpPr txBox="1"/>
            <p:nvPr/>
          </p:nvSpPr>
          <p:spPr>
            <a:xfrm rot="14742519">
              <a:off x="3148698" y="1593742"/>
              <a:ext cx="1102832" cy="44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732" b="1" dirty="0">
                  <a:solidFill>
                    <a:srgbClr val="2C6979"/>
                  </a:solidFill>
                  <a:latin typeface="Patrick Hand" panose="00000500000000000000" pitchFamily="2" charset="0"/>
                </a:rPr>
                <a:t>Nhóm 8</a:t>
              </a:r>
              <a:endParaRPr lang="en" sz="3732" b="1" dirty="0">
                <a:solidFill>
                  <a:srgbClr val="2C6979"/>
                </a:solidFill>
                <a:latin typeface="Patrick Hand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0B989B-3ACB-541C-221F-FEE10A81E040}"/>
                </a:ext>
              </a:extLst>
            </p:cNvPr>
            <p:cNvSpPr txBox="1"/>
            <p:nvPr/>
          </p:nvSpPr>
          <p:spPr>
            <a:xfrm rot="8012765">
              <a:off x="3116718" y="3055376"/>
              <a:ext cx="1102832" cy="44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732" b="1" dirty="0">
                  <a:solidFill>
                    <a:srgbClr val="2C6979"/>
                  </a:solidFill>
                  <a:latin typeface="Patrick Hand" panose="00000500000000000000" pitchFamily="2" charset="0"/>
                </a:rPr>
                <a:t>Nhóm 6</a:t>
              </a:r>
              <a:endParaRPr lang="en" sz="3732" b="1" dirty="0">
                <a:solidFill>
                  <a:srgbClr val="2C6979"/>
                </a:solidFill>
                <a:latin typeface="Patrick Hand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6B0783-C1E8-8919-C44B-07744CDBADB0}"/>
                </a:ext>
              </a:extLst>
            </p:cNvPr>
            <p:cNvSpPr txBox="1"/>
            <p:nvPr/>
          </p:nvSpPr>
          <p:spPr>
            <a:xfrm rot="2839149">
              <a:off x="4624307" y="3143483"/>
              <a:ext cx="1102832" cy="44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732" b="1" dirty="0">
                  <a:solidFill>
                    <a:srgbClr val="2C6979"/>
                  </a:solidFill>
                  <a:latin typeface="Patrick Hand" panose="00000500000000000000" pitchFamily="2" charset="0"/>
                </a:rPr>
                <a:t>Nhóm 4</a:t>
              </a:r>
              <a:endParaRPr lang="en" sz="3732" b="1" dirty="0">
                <a:solidFill>
                  <a:srgbClr val="2C6979"/>
                </a:solidFill>
                <a:latin typeface="Patrick Hand" panose="00000500000000000000" pitchFamily="2" charset="0"/>
              </a:endParaRPr>
            </a:p>
          </p:txBody>
        </p:sp>
      </p:grpSp>
      <p:sp>
        <p:nvSpPr>
          <p:cNvPr id="23" name="Google Shape;3940;p48">
            <a:extLst>
              <a:ext uri="{FF2B5EF4-FFF2-40B4-BE49-F238E27FC236}">
                <a16:creationId xmlns:a16="http://schemas.microsoft.com/office/drawing/2014/main" id="{15426DFE-2BF3-5A70-F9F6-030FDC86F109}"/>
              </a:ext>
            </a:extLst>
          </p:cNvPr>
          <p:cNvSpPr/>
          <p:nvPr/>
        </p:nvSpPr>
        <p:spPr>
          <a:xfrm rot="4344870">
            <a:off x="11100816" y="2700541"/>
            <a:ext cx="935302" cy="1437160"/>
          </a:xfrm>
          <a:custGeom>
            <a:avLst/>
            <a:gdLst/>
            <a:ahLst/>
            <a:cxnLst/>
            <a:rect l="l" t="t" r="r" b="b"/>
            <a:pathLst>
              <a:path w="6992" h="11910" extrusionOk="0">
                <a:moveTo>
                  <a:pt x="6765" y="1"/>
                </a:moveTo>
                <a:cubicBezTo>
                  <a:pt x="6707" y="1"/>
                  <a:pt x="6652" y="14"/>
                  <a:pt x="6597" y="38"/>
                </a:cubicBezTo>
                <a:cubicBezTo>
                  <a:pt x="6299" y="110"/>
                  <a:pt x="6000" y="188"/>
                  <a:pt x="5726" y="313"/>
                </a:cubicBezTo>
                <a:cubicBezTo>
                  <a:pt x="5326" y="432"/>
                  <a:pt x="5027" y="683"/>
                  <a:pt x="4753" y="1006"/>
                </a:cubicBezTo>
                <a:cubicBezTo>
                  <a:pt x="4084" y="1806"/>
                  <a:pt x="3708" y="2725"/>
                  <a:pt x="3583" y="3746"/>
                </a:cubicBezTo>
                <a:cubicBezTo>
                  <a:pt x="3487" y="4564"/>
                  <a:pt x="3409" y="5358"/>
                  <a:pt x="3386" y="6181"/>
                </a:cubicBezTo>
                <a:cubicBezTo>
                  <a:pt x="3362" y="7149"/>
                  <a:pt x="3165" y="8074"/>
                  <a:pt x="2765" y="8969"/>
                </a:cubicBezTo>
                <a:cubicBezTo>
                  <a:pt x="2514" y="9566"/>
                  <a:pt x="2144" y="10062"/>
                  <a:pt x="1547" y="10360"/>
                </a:cubicBezTo>
                <a:cubicBezTo>
                  <a:pt x="1272" y="10486"/>
                  <a:pt x="974" y="10581"/>
                  <a:pt x="651" y="10683"/>
                </a:cubicBezTo>
                <a:cubicBezTo>
                  <a:pt x="699" y="10486"/>
                  <a:pt x="825" y="10337"/>
                  <a:pt x="896" y="10163"/>
                </a:cubicBezTo>
                <a:cubicBezTo>
                  <a:pt x="950" y="10062"/>
                  <a:pt x="998" y="9984"/>
                  <a:pt x="1045" y="9889"/>
                </a:cubicBezTo>
                <a:cubicBezTo>
                  <a:pt x="1075" y="9811"/>
                  <a:pt x="1045" y="9716"/>
                  <a:pt x="974" y="9686"/>
                </a:cubicBezTo>
                <a:cubicBezTo>
                  <a:pt x="926" y="9686"/>
                  <a:pt x="848" y="9686"/>
                  <a:pt x="777" y="9716"/>
                </a:cubicBezTo>
                <a:cubicBezTo>
                  <a:pt x="723" y="9740"/>
                  <a:pt x="699" y="9811"/>
                  <a:pt x="675" y="9865"/>
                </a:cubicBezTo>
                <a:cubicBezTo>
                  <a:pt x="574" y="10014"/>
                  <a:pt x="502" y="10134"/>
                  <a:pt x="425" y="10259"/>
                </a:cubicBezTo>
                <a:cubicBezTo>
                  <a:pt x="299" y="10486"/>
                  <a:pt x="204" y="10707"/>
                  <a:pt x="102" y="10934"/>
                </a:cubicBezTo>
                <a:cubicBezTo>
                  <a:pt x="1" y="11178"/>
                  <a:pt x="31" y="11280"/>
                  <a:pt x="251" y="11429"/>
                </a:cubicBezTo>
                <a:cubicBezTo>
                  <a:pt x="299" y="11453"/>
                  <a:pt x="329" y="11477"/>
                  <a:pt x="377" y="11507"/>
                </a:cubicBezTo>
                <a:cubicBezTo>
                  <a:pt x="651" y="11626"/>
                  <a:pt x="926" y="11728"/>
                  <a:pt x="1171" y="11877"/>
                </a:cubicBezTo>
                <a:cubicBezTo>
                  <a:pt x="1201" y="11900"/>
                  <a:pt x="1237" y="11909"/>
                  <a:pt x="1274" y="11909"/>
                </a:cubicBezTo>
                <a:cubicBezTo>
                  <a:pt x="1364" y="11909"/>
                  <a:pt x="1459" y="11856"/>
                  <a:pt x="1493" y="11805"/>
                </a:cubicBezTo>
                <a:cubicBezTo>
                  <a:pt x="1523" y="11751"/>
                  <a:pt x="1469" y="11602"/>
                  <a:pt x="1398" y="11530"/>
                </a:cubicBezTo>
                <a:cubicBezTo>
                  <a:pt x="1320" y="11477"/>
                  <a:pt x="1224" y="11429"/>
                  <a:pt x="1147" y="11405"/>
                </a:cubicBezTo>
                <a:cubicBezTo>
                  <a:pt x="1022" y="11304"/>
                  <a:pt x="872" y="11232"/>
                  <a:pt x="747" y="11083"/>
                </a:cubicBezTo>
                <a:cubicBezTo>
                  <a:pt x="950" y="11005"/>
                  <a:pt x="1147" y="10934"/>
                  <a:pt x="1320" y="10880"/>
                </a:cubicBezTo>
                <a:cubicBezTo>
                  <a:pt x="1941" y="10683"/>
                  <a:pt x="2418" y="10313"/>
                  <a:pt x="2741" y="9787"/>
                </a:cubicBezTo>
                <a:cubicBezTo>
                  <a:pt x="3362" y="8844"/>
                  <a:pt x="3636" y="7746"/>
                  <a:pt x="3762" y="6629"/>
                </a:cubicBezTo>
                <a:cubicBezTo>
                  <a:pt x="3809" y="6104"/>
                  <a:pt x="3786" y="5561"/>
                  <a:pt x="3833" y="5035"/>
                </a:cubicBezTo>
                <a:cubicBezTo>
                  <a:pt x="3881" y="4516"/>
                  <a:pt x="3935" y="3990"/>
                  <a:pt x="4006" y="3471"/>
                </a:cubicBezTo>
                <a:cubicBezTo>
                  <a:pt x="4108" y="2797"/>
                  <a:pt x="4383" y="2176"/>
                  <a:pt x="4753" y="1579"/>
                </a:cubicBezTo>
                <a:cubicBezTo>
                  <a:pt x="5105" y="1083"/>
                  <a:pt x="5553" y="707"/>
                  <a:pt x="6120" y="486"/>
                </a:cubicBezTo>
                <a:cubicBezTo>
                  <a:pt x="6323" y="409"/>
                  <a:pt x="6544" y="313"/>
                  <a:pt x="6747" y="235"/>
                </a:cubicBezTo>
                <a:cubicBezTo>
                  <a:pt x="6818" y="188"/>
                  <a:pt x="6944" y="164"/>
                  <a:pt x="6991" y="62"/>
                </a:cubicBezTo>
                <a:cubicBezTo>
                  <a:pt x="6910" y="20"/>
                  <a:pt x="6836" y="1"/>
                  <a:pt x="6765" y="1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5715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62448" tIns="162448" rIns="162448" bIns="162448" anchor="ctr" anchorCtr="0">
            <a:noAutofit/>
          </a:bodyPr>
          <a:lstStyle/>
          <a:p>
            <a:endParaRPr sz="3315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3E0EF73-6CB7-0330-C83D-C4CD68469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908" y="4966622"/>
            <a:ext cx="1712623" cy="10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6" name="Google Shape;1456;p56"/>
          <p:cNvGrpSpPr/>
          <p:nvPr/>
        </p:nvGrpSpPr>
        <p:grpSpPr>
          <a:xfrm rot="-843092" flipH="1">
            <a:off x="10500678" y="784239"/>
            <a:ext cx="950178" cy="765513"/>
            <a:chOff x="7988300" y="456828"/>
            <a:chExt cx="712803" cy="574271"/>
          </a:xfrm>
        </p:grpSpPr>
        <p:sp>
          <p:nvSpPr>
            <p:cNvPr id="1457" name="Google Shape;1457;p56"/>
            <p:cNvSpPr/>
            <p:nvPr/>
          </p:nvSpPr>
          <p:spPr>
            <a:xfrm>
              <a:off x="7988300" y="456828"/>
              <a:ext cx="712803" cy="574271"/>
            </a:xfrm>
            <a:custGeom>
              <a:avLst/>
              <a:gdLst/>
              <a:ahLst/>
              <a:cxnLst/>
              <a:rect l="l" t="t" r="r" b="b"/>
              <a:pathLst>
                <a:path w="4395" h="3541" extrusionOk="0">
                  <a:moveTo>
                    <a:pt x="2806" y="1"/>
                  </a:moveTo>
                  <a:cubicBezTo>
                    <a:pt x="2618" y="1"/>
                    <a:pt x="2428" y="61"/>
                    <a:pt x="2275" y="170"/>
                  </a:cubicBezTo>
                  <a:cubicBezTo>
                    <a:pt x="1977" y="384"/>
                    <a:pt x="1811" y="729"/>
                    <a:pt x="1751" y="1063"/>
                  </a:cubicBezTo>
                  <a:cubicBezTo>
                    <a:pt x="1656" y="753"/>
                    <a:pt x="1430" y="444"/>
                    <a:pt x="1132" y="313"/>
                  </a:cubicBezTo>
                  <a:cubicBezTo>
                    <a:pt x="1022" y="260"/>
                    <a:pt x="896" y="233"/>
                    <a:pt x="771" y="233"/>
                  </a:cubicBezTo>
                  <a:cubicBezTo>
                    <a:pt x="559" y="233"/>
                    <a:pt x="346" y="310"/>
                    <a:pt x="203" y="467"/>
                  </a:cubicBezTo>
                  <a:cubicBezTo>
                    <a:pt x="25" y="670"/>
                    <a:pt x="1" y="944"/>
                    <a:pt x="60" y="1206"/>
                  </a:cubicBezTo>
                  <a:cubicBezTo>
                    <a:pt x="108" y="1456"/>
                    <a:pt x="251" y="1682"/>
                    <a:pt x="406" y="1884"/>
                  </a:cubicBezTo>
                  <a:cubicBezTo>
                    <a:pt x="519" y="2031"/>
                    <a:pt x="1651" y="3541"/>
                    <a:pt x="1918" y="3541"/>
                  </a:cubicBezTo>
                  <a:cubicBezTo>
                    <a:pt x="1933" y="3541"/>
                    <a:pt x="1944" y="3536"/>
                    <a:pt x="1953" y="3527"/>
                  </a:cubicBezTo>
                  <a:cubicBezTo>
                    <a:pt x="2549" y="2932"/>
                    <a:pt x="4394" y="967"/>
                    <a:pt x="3263" y="146"/>
                  </a:cubicBezTo>
                  <a:cubicBezTo>
                    <a:pt x="3130" y="46"/>
                    <a:pt x="2969" y="1"/>
                    <a:pt x="2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58" name="Google Shape;1458;p56"/>
            <p:cNvSpPr/>
            <p:nvPr/>
          </p:nvSpPr>
          <p:spPr>
            <a:xfrm rot="562148" flipH="1">
              <a:off x="8464300" y="495409"/>
              <a:ext cx="67049" cy="268372"/>
            </a:xfrm>
            <a:custGeom>
              <a:avLst/>
              <a:gdLst/>
              <a:ahLst/>
              <a:cxnLst/>
              <a:rect l="l" t="t" r="r" b="b"/>
              <a:pathLst>
                <a:path w="1525" h="6104" extrusionOk="0">
                  <a:moveTo>
                    <a:pt x="655" y="1851"/>
                  </a:moveTo>
                  <a:lnTo>
                    <a:pt x="655" y="1899"/>
                  </a:lnTo>
                  <a:cubicBezTo>
                    <a:pt x="631" y="1887"/>
                    <a:pt x="631" y="1875"/>
                    <a:pt x="655" y="1851"/>
                  </a:cubicBezTo>
                  <a:close/>
                  <a:moveTo>
                    <a:pt x="1375" y="0"/>
                  </a:moveTo>
                  <a:cubicBezTo>
                    <a:pt x="1348" y="0"/>
                    <a:pt x="1325" y="10"/>
                    <a:pt x="1310" y="30"/>
                  </a:cubicBezTo>
                  <a:cubicBezTo>
                    <a:pt x="1108" y="172"/>
                    <a:pt x="929" y="351"/>
                    <a:pt x="762" y="542"/>
                  </a:cubicBezTo>
                  <a:cubicBezTo>
                    <a:pt x="691" y="637"/>
                    <a:pt x="619" y="744"/>
                    <a:pt x="560" y="839"/>
                  </a:cubicBezTo>
                  <a:cubicBezTo>
                    <a:pt x="488" y="946"/>
                    <a:pt x="441" y="1065"/>
                    <a:pt x="381" y="1184"/>
                  </a:cubicBezTo>
                  <a:cubicBezTo>
                    <a:pt x="274" y="1423"/>
                    <a:pt x="191" y="1661"/>
                    <a:pt x="131" y="1911"/>
                  </a:cubicBezTo>
                  <a:cubicBezTo>
                    <a:pt x="60" y="2185"/>
                    <a:pt x="36" y="2470"/>
                    <a:pt x="24" y="2732"/>
                  </a:cubicBezTo>
                  <a:cubicBezTo>
                    <a:pt x="0" y="3268"/>
                    <a:pt x="24" y="3804"/>
                    <a:pt x="119" y="4328"/>
                  </a:cubicBezTo>
                  <a:cubicBezTo>
                    <a:pt x="155" y="4613"/>
                    <a:pt x="215" y="4875"/>
                    <a:pt x="274" y="5149"/>
                  </a:cubicBezTo>
                  <a:cubicBezTo>
                    <a:pt x="334" y="5364"/>
                    <a:pt x="393" y="5590"/>
                    <a:pt x="488" y="5816"/>
                  </a:cubicBezTo>
                  <a:cubicBezTo>
                    <a:pt x="500" y="5840"/>
                    <a:pt x="500" y="5864"/>
                    <a:pt x="512" y="5887"/>
                  </a:cubicBezTo>
                  <a:cubicBezTo>
                    <a:pt x="536" y="5959"/>
                    <a:pt x="607" y="6042"/>
                    <a:pt x="679" y="6066"/>
                  </a:cubicBezTo>
                  <a:cubicBezTo>
                    <a:pt x="717" y="6092"/>
                    <a:pt x="762" y="6103"/>
                    <a:pt x="809" y="6103"/>
                  </a:cubicBezTo>
                  <a:cubicBezTo>
                    <a:pt x="849" y="6103"/>
                    <a:pt x="890" y="6095"/>
                    <a:pt x="929" y="6078"/>
                  </a:cubicBezTo>
                  <a:cubicBezTo>
                    <a:pt x="1012" y="6054"/>
                    <a:pt x="1084" y="5995"/>
                    <a:pt x="1108" y="5923"/>
                  </a:cubicBezTo>
                  <a:cubicBezTo>
                    <a:pt x="1143" y="5840"/>
                    <a:pt x="1155" y="5780"/>
                    <a:pt x="1143" y="5709"/>
                  </a:cubicBezTo>
                  <a:cubicBezTo>
                    <a:pt x="1108" y="5447"/>
                    <a:pt x="1048" y="5161"/>
                    <a:pt x="1012" y="4887"/>
                  </a:cubicBezTo>
                  <a:cubicBezTo>
                    <a:pt x="965" y="4637"/>
                    <a:pt x="905" y="4399"/>
                    <a:pt x="857" y="4149"/>
                  </a:cubicBezTo>
                  <a:cubicBezTo>
                    <a:pt x="786" y="3780"/>
                    <a:pt x="727" y="3387"/>
                    <a:pt x="679" y="3006"/>
                  </a:cubicBezTo>
                  <a:cubicBezTo>
                    <a:pt x="655" y="2613"/>
                    <a:pt x="655" y="2232"/>
                    <a:pt x="667" y="1851"/>
                  </a:cubicBezTo>
                  <a:cubicBezTo>
                    <a:pt x="679" y="1637"/>
                    <a:pt x="727" y="1423"/>
                    <a:pt x="798" y="1196"/>
                  </a:cubicBezTo>
                  <a:cubicBezTo>
                    <a:pt x="869" y="994"/>
                    <a:pt x="965" y="803"/>
                    <a:pt x="1084" y="625"/>
                  </a:cubicBezTo>
                  <a:cubicBezTo>
                    <a:pt x="1167" y="482"/>
                    <a:pt x="1274" y="363"/>
                    <a:pt x="1393" y="268"/>
                  </a:cubicBezTo>
                  <a:cubicBezTo>
                    <a:pt x="1429" y="244"/>
                    <a:pt x="1441" y="220"/>
                    <a:pt x="1465" y="208"/>
                  </a:cubicBezTo>
                  <a:cubicBezTo>
                    <a:pt x="1512" y="161"/>
                    <a:pt x="1524" y="101"/>
                    <a:pt x="1500" y="53"/>
                  </a:cubicBezTo>
                  <a:cubicBezTo>
                    <a:pt x="1459" y="19"/>
                    <a:pt x="1413" y="0"/>
                    <a:pt x="1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59" name="Google Shape;1459;p56"/>
            <p:cNvSpPr/>
            <p:nvPr/>
          </p:nvSpPr>
          <p:spPr>
            <a:xfrm rot="562148" flipH="1">
              <a:off x="8439788" y="771069"/>
              <a:ext cx="35657" cy="30996"/>
            </a:xfrm>
            <a:custGeom>
              <a:avLst/>
              <a:gdLst/>
              <a:ahLst/>
              <a:cxnLst/>
              <a:rect l="l" t="t" r="r" b="b"/>
              <a:pathLst>
                <a:path w="811" h="705" extrusionOk="0">
                  <a:moveTo>
                    <a:pt x="398" y="0"/>
                  </a:moveTo>
                  <a:cubicBezTo>
                    <a:pt x="332" y="0"/>
                    <a:pt x="267" y="18"/>
                    <a:pt x="215" y="52"/>
                  </a:cubicBezTo>
                  <a:cubicBezTo>
                    <a:pt x="49" y="171"/>
                    <a:pt x="1" y="386"/>
                    <a:pt x="108" y="540"/>
                  </a:cubicBezTo>
                  <a:cubicBezTo>
                    <a:pt x="176" y="647"/>
                    <a:pt x="298" y="705"/>
                    <a:pt x="415" y="705"/>
                  </a:cubicBezTo>
                  <a:cubicBezTo>
                    <a:pt x="481" y="705"/>
                    <a:pt x="545" y="686"/>
                    <a:pt x="596" y="648"/>
                  </a:cubicBezTo>
                  <a:cubicBezTo>
                    <a:pt x="763" y="528"/>
                    <a:pt x="811" y="326"/>
                    <a:pt x="703" y="159"/>
                  </a:cubicBezTo>
                  <a:cubicBezTo>
                    <a:pt x="635" y="53"/>
                    <a:pt x="514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60" name="Google Shape;1460;p56"/>
            <p:cNvSpPr/>
            <p:nvPr/>
          </p:nvSpPr>
          <p:spPr>
            <a:xfrm rot="562148" flipH="1">
              <a:off x="8431019" y="815501"/>
              <a:ext cx="17279" cy="15037"/>
            </a:xfrm>
            <a:custGeom>
              <a:avLst/>
              <a:gdLst/>
              <a:ahLst/>
              <a:cxnLst/>
              <a:rect l="l" t="t" r="r" b="b"/>
              <a:pathLst>
                <a:path w="393" h="342" extrusionOk="0">
                  <a:moveTo>
                    <a:pt x="194" y="0"/>
                  </a:moveTo>
                  <a:cubicBezTo>
                    <a:pt x="158" y="0"/>
                    <a:pt x="123" y="11"/>
                    <a:pt x="95" y="34"/>
                  </a:cubicBezTo>
                  <a:cubicBezTo>
                    <a:pt x="12" y="94"/>
                    <a:pt x="0" y="177"/>
                    <a:pt x="48" y="272"/>
                  </a:cubicBezTo>
                  <a:cubicBezTo>
                    <a:pt x="77" y="316"/>
                    <a:pt x="132" y="342"/>
                    <a:pt x="188" y="342"/>
                  </a:cubicBezTo>
                  <a:cubicBezTo>
                    <a:pt x="223" y="342"/>
                    <a:pt x="258" y="331"/>
                    <a:pt x="286" y="308"/>
                  </a:cubicBezTo>
                  <a:cubicBezTo>
                    <a:pt x="357" y="248"/>
                    <a:pt x="393" y="153"/>
                    <a:pt x="334" y="70"/>
                  </a:cubicBezTo>
                  <a:cubicBezTo>
                    <a:pt x="304" y="26"/>
                    <a:pt x="249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grpSp>
        <p:nvGrpSpPr>
          <p:cNvPr id="1461" name="Google Shape;1461;p56"/>
          <p:cNvGrpSpPr/>
          <p:nvPr/>
        </p:nvGrpSpPr>
        <p:grpSpPr>
          <a:xfrm rot="-7797446" flipH="1">
            <a:off x="11688110" y="183882"/>
            <a:ext cx="336436" cy="1073679"/>
            <a:chOff x="8478897" y="4127025"/>
            <a:chExt cx="252400" cy="805492"/>
          </a:xfrm>
        </p:grpSpPr>
        <p:sp>
          <p:nvSpPr>
            <p:cNvPr id="1462" name="Google Shape;1462;p56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63" name="Google Shape;1463;p56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64" name="Google Shape;1464;p56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65" name="Google Shape;1465;p56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grpSp>
        <p:nvGrpSpPr>
          <p:cNvPr id="1466" name="Google Shape;1466;p56"/>
          <p:cNvGrpSpPr/>
          <p:nvPr/>
        </p:nvGrpSpPr>
        <p:grpSpPr>
          <a:xfrm>
            <a:off x="176070" y="207445"/>
            <a:ext cx="1005013" cy="493433"/>
            <a:chOff x="5702350" y="2486504"/>
            <a:chExt cx="753956" cy="370171"/>
          </a:xfrm>
        </p:grpSpPr>
        <p:sp>
          <p:nvSpPr>
            <p:cNvPr id="1467" name="Google Shape;1467;p56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68" name="Google Shape;1468;p56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69" name="Google Shape;1469;p56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70" name="Google Shape;1470;p56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grpSp>
        <p:nvGrpSpPr>
          <p:cNvPr id="1471" name="Google Shape;1471;p56"/>
          <p:cNvGrpSpPr/>
          <p:nvPr/>
        </p:nvGrpSpPr>
        <p:grpSpPr>
          <a:xfrm>
            <a:off x="513185" y="1243638"/>
            <a:ext cx="893121" cy="542611"/>
            <a:chOff x="8441914" y="3061502"/>
            <a:chExt cx="670015" cy="407064"/>
          </a:xfrm>
        </p:grpSpPr>
        <p:sp>
          <p:nvSpPr>
            <p:cNvPr id="1472" name="Google Shape;1472;p56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73" name="Google Shape;1473;p56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74" name="Google Shape;1474;p56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  <p:sp>
          <p:nvSpPr>
            <p:cNvPr id="1475" name="Google Shape;1475;p56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487"/>
            </a:p>
          </p:txBody>
        </p:sp>
      </p:grpSp>
      <p:sp>
        <p:nvSpPr>
          <p:cNvPr id="1476" name="Google Shape;1476;p56">
            <a:hlinkClick r:id="" action="ppaction://hlinkshowjump?jump=nextslide"/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4828" y="5990347"/>
            <a:ext cx="438037" cy="29386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77" name="Google Shape;1477;p56">
            <a:hlinkClick r:id="rId3" action="ppaction://hlinksldjump"/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08275" y="5958562"/>
            <a:ext cx="372274" cy="357436"/>
          </a:xfrm>
          <a:custGeom>
            <a:avLst/>
            <a:gdLst/>
            <a:ahLst/>
            <a:cxnLst/>
            <a:rect l="l" t="t" r="r" b="b"/>
            <a:pathLst>
              <a:path w="4240" h="4071" extrusionOk="0">
                <a:moveTo>
                  <a:pt x="2326" y="1"/>
                </a:moveTo>
                <a:cubicBezTo>
                  <a:pt x="2305" y="1"/>
                  <a:pt x="2284" y="2"/>
                  <a:pt x="2263" y="4"/>
                </a:cubicBezTo>
                <a:cubicBezTo>
                  <a:pt x="1846" y="52"/>
                  <a:pt x="1537" y="493"/>
                  <a:pt x="1596" y="909"/>
                </a:cubicBezTo>
                <a:cubicBezTo>
                  <a:pt x="1564" y="701"/>
                  <a:pt x="1348" y="616"/>
                  <a:pt x="1116" y="616"/>
                </a:cubicBezTo>
                <a:cubicBezTo>
                  <a:pt x="1004" y="616"/>
                  <a:pt x="888" y="636"/>
                  <a:pt x="787" y="671"/>
                </a:cubicBezTo>
                <a:cubicBezTo>
                  <a:pt x="656" y="719"/>
                  <a:pt x="537" y="790"/>
                  <a:pt x="525" y="850"/>
                </a:cubicBezTo>
                <a:cubicBezTo>
                  <a:pt x="251" y="1314"/>
                  <a:pt x="608" y="1790"/>
                  <a:pt x="1013" y="1981"/>
                </a:cubicBezTo>
                <a:cubicBezTo>
                  <a:pt x="620" y="2147"/>
                  <a:pt x="1" y="2743"/>
                  <a:pt x="287" y="3195"/>
                </a:cubicBezTo>
                <a:cubicBezTo>
                  <a:pt x="393" y="3354"/>
                  <a:pt x="584" y="3441"/>
                  <a:pt x="778" y="3441"/>
                </a:cubicBezTo>
                <a:cubicBezTo>
                  <a:pt x="845" y="3441"/>
                  <a:pt x="913" y="3431"/>
                  <a:pt x="977" y="3410"/>
                </a:cubicBezTo>
                <a:cubicBezTo>
                  <a:pt x="1239" y="3338"/>
                  <a:pt x="1441" y="3160"/>
                  <a:pt x="1608" y="2957"/>
                </a:cubicBezTo>
                <a:lnTo>
                  <a:pt x="1608" y="2957"/>
                </a:lnTo>
                <a:cubicBezTo>
                  <a:pt x="1572" y="3314"/>
                  <a:pt x="1668" y="3683"/>
                  <a:pt x="1930" y="3910"/>
                </a:cubicBezTo>
                <a:cubicBezTo>
                  <a:pt x="2063" y="4014"/>
                  <a:pt x="2236" y="4070"/>
                  <a:pt x="2405" y="4070"/>
                </a:cubicBezTo>
                <a:cubicBezTo>
                  <a:pt x="2582" y="4070"/>
                  <a:pt x="2754" y="4008"/>
                  <a:pt x="2870" y="3874"/>
                </a:cubicBezTo>
                <a:cubicBezTo>
                  <a:pt x="3144" y="3564"/>
                  <a:pt x="2989" y="3100"/>
                  <a:pt x="2823" y="2731"/>
                </a:cubicBezTo>
                <a:lnTo>
                  <a:pt x="2823" y="2731"/>
                </a:lnTo>
                <a:cubicBezTo>
                  <a:pt x="3049" y="2898"/>
                  <a:pt x="3299" y="3040"/>
                  <a:pt x="3573" y="3040"/>
                </a:cubicBezTo>
                <a:cubicBezTo>
                  <a:pt x="3582" y="3041"/>
                  <a:pt x="3592" y="3041"/>
                  <a:pt x="3601" y="3041"/>
                </a:cubicBezTo>
                <a:cubicBezTo>
                  <a:pt x="3856" y="3041"/>
                  <a:pt x="4134" y="2888"/>
                  <a:pt x="4192" y="2624"/>
                </a:cubicBezTo>
                <a:cubicBezTo>
                  <a:pt x="4239" y="2421"/>
                  <a:pt x="4156" y="2195"/>
                  <a:pt x="4001" y="2040"/>
                </a:cubicBezTo>
                <a:cubicBezTo>
                  <a:pt x="3858" y="1897"/>
                  <a:pt x="3656" y="1802"/>
                  <a:pt x="3466" y="1719"/>
                </a:cubicBezTo>
                <a:cubicBezTo>
                  <a:pt x="3763" y="1719"/>
                  <a:pt x="4037" y="1493"/>
                  <a:pt x="4097" y="1207"/>
                </a:cubicBezTo>
                <a:cubicBezTo>
                  <a:pt x="4156" y="921"/>
                  <a:pt x="3978" y="612"/>
                  <a:pt x="3704" y="516"/>
                </a:cubicBezTo>
                <a:cubicBezTo>
                  <a:pt x="3636" y="490"/>
                  <a:pt x="3564" y="477"/>
                  <a:pt x="3493" y="477"/>
                </a:cubicBezTo>
                <a:cubicBezTo>
                  <a:pt x="3277" y="477"/>
                  <a:pt x="3064" y="593"/>
                  <a:pt x="2965" y="790"/>
                </a:cubicBezTo>
                <a:cubicBezTo>
                  <a:pt x="3090" y="417"/>
                  <a:pt x="2720" y="1"/>
                  <a:pt x="23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78" name="Google Shape;1478;p56">
            <a:hlinkClick r:id="" action="ppaction://hlinkshowjump?jump=previousslide"/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5265946" y="5977650"/>
            <a:ext cx="438037" cy="29386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Subtitle 8">
            <a:extLst>
              <a:ext uri="{FF2B5EF4-FFF2-40B4-BE49-F238E27FC236}">
                <a16:creationId xmlns:a16="http://schemas.microsoft.com/office/drawing/2014/main" id="{096B7F33-EFD9-2F40-57D0-2F7AD429A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9504" y="3264400"/>
            <a:ext cx="7029817" cy="1569203"/>
          </a:xfrm>
        </p:spPr>
        <p:txBody>
          <a:bodyPr/>
          <a:lstStyle/>
          <a:p>
            <a:r>
              <a:rPr lang="vi-VN" sz="9598" dirty="0">
                <a:solidFill>
                  <a:srgbClr val="002060"/>
                </a:solidFill>
                <a:latin typeface="Raleway Black" pitchFamily="2" charset="0"/>
              </a:rPr>
              <a:t>VẬN DỤNG</a:t>
            </a:r>
            <a:endParaRPr lang="en-US" sz="9598" dirty="0">
              <a:solidFill>
                <a:srgbClr val="002060"/>
              </a:solidFill>
              <a:latin typeface="Raleway Black" pitchFamily="2" charset="0"/>
            </a:endParaRPr>
          </a:p>
        </p:txBody>
      </p:sp>
      <p:sp>
        <p:nvSpPr>
          <p:cNvPr id="1376" name="Google Shape;2972;p69">
            <a:extLst>
              <a:ext uri="{FF2B5EF4-FFF2-40B4-BE49-F238E27FC236}">
                <a16:creationId xmlns:a16="http://schemas.microsoft.com/office/drawing/2014/main" id="{E2816FFE-2C9D-A8B5-B5F7-282A4A1929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5169366" y="1431756"/>
            <a:ext cx="1984942" cy="1703407"/>
          </a:xfrm>
          <a:prstGeom prst="ellipse">
            <a:avLst/>
          </a:prstGeom>
          <a:solidFill>
            <a:srgbClr val="F8D45A"/>
          </a:solidFill>
        </p:spPr>
        <p:txBody>
          <a:bodyPr/>
          <a:lstStyle/>
          <a:p>
            <a:pPr lvl="0"/>
            <a:r>
              <a:rPr lang="vi-VN" sz="7198" dirty="0">
                <a:solidFill>
                  <a:srgbClr val="002060"/>
                </a:solidFill>
                <a:latin typeface="Raleway Black" pitchFamily="2" charset="0"/>
              </a:rPr>
              <a:t>03</a:t>
            </a:r>
            <a:endParaRPr lang="vi-VN" sz="8798" dirty="0">
              <a:solidFill>
                <a:srgbClr val="002060"/>
              </a:solidFill>
              <a:latin typeface="Raleway Black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ách giáo khoa - Tự nhiên và Xã hội 1 (thuộc bộ sách Kết nối Tri thức với  Cuộc sống) | Shopee Việt Nam">
            <a:extLst>
              <a:ext uri="{FF2B5EF4-FFF2-40B4-BE49-F238E27FC236}">
                <a16:creationId xmlns:a16="http://schemas.microsoft.com/office/drawing/2014/main" id="{62BB8A52-C457-7BA9-7EA6-3176FA4D2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7" r="9684"/>
          <a:stretch/>
        </p:blipFill>
        <p:spPr bwMode="auto">
          <a:xfrm>
            <a:off x="1181493" y="1764008"/>
            <a:ext cx="3493687" cy="46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AEFB8-35C4-7076-4574-156CE0729732}"/>
              </a:ext>
            </a:extLst>
          </p:cNvPr>
          <p:cNvSpPr txBox="1"/>
          <p:nvPr/>
        </p:nvSpPr>
        <p:spPr>
          <a:xfrm>
            <a:off x="3769041" y="510658"/>
            <a:ext cx="4650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Raleway Black" pitchFamily="2" charset="0"/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1C59BE-1F19-3644-C084-8D88BC885C75}"/>
              </a:ext>
            </a:extLst>
          </p:cNvPr>
          <p:cNvGrpSpPr/>
          <p:nvPr/>
        </p:nvGrpSpPr>
        <p:grpSpPr>
          <a:xfrm>
            <a:off x="5429845" y="1996377"/>
            <a:ext cx="5286971" cy="4436403"/>
            <a:chOff x="5364185" y="1458232"/>
            <a:chExt cx="5806735" cy="51496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268160-E69D-2A52-53B8-C884B00D4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9280" y="3000417"/>
              <a:ext cx="5501640" cy="36074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CAC3D4-16E0-2B2A-F57D-D5F685675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548C78-AA81-E72A-75B2-82520867E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</p:spPr>
        </p:pic>
      </p:grpSp>
      <p:pic>
        <p:nvPicPr>
          <p:cNvPr id="11" name="Picture 2" descr="Crayon Draw Images | Free Vectors, Stock Photos &amp; PSD | Page 6">
            <a:extLst>
              <a:ext uri="{FF2B5EF4-FFF2-40B4-BE49-F238E27FC236}">
                <a16:creationId xmlns:a16="http://schemas.microsoft.com/office/drawing/2014/main" id="{140B29FE-7BBE-6E42-002E-34096B3F5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74" y="1061298"/>
            <a:ext cx="1840350" cy="18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lipart of pencil free image download">
            <a:extLst>
              <a:ext uri="{FF2B5EF4-FFF2-40B4-BE49-F238E27FC236}">
                <a16:creationId xmlns:a16="http://schemas.microsoft.com/office/drawing/2014/main" id="{35214442-B458-0FE1-3A10-9105B74F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138" y="1615566"/>
            <a:ext cx="1478740" cy="202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65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Happy cute kids girls talk about secret">
            <a:extLst>
              <a:ext uri="{FF2B5EF4-FFF2-40B4-BE49-F238E27FC236}">
                <a16:creationId xmlns:a16="http://schemas.microsoft.com/office/drawing/2014/main" id="{50ADCBAF-9BCA-9114-4180-EB6A76322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8435" r="17275" b="10057"/>
          <a:stretch/>
        </p:blipFill>
        <p:spPr bwMode="auto">
          <a:xfrm>
            <a:off x="4433573" y="2393760"/>
            <a:ext cx="3257570" cy="400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3C845F8-6F46-807B-A2C9-3CF2A0B4993D}"/>
              </a:ext>
            </a:extLst>
          </p:cNvPr>
          <p:cNvGrpSpPr/>
          <p:nvPr/>
        </p:nvGrpSpPr>
        <p:grpSpPr>
          <a:xfrm>
            <a:off x="686933" y="1668639"/>
            <a:ext cx="3746640" cy="1450245"/>
            <a:chOff x="4988985" y="1308214"/>
            <a:chExt cx="2810712" cy="1087967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AE5CDCEA-B6A6-9BAB-3A76-924D5F52B083}"/>
                </a:ext>
              </a:extLst>
            </p:cNvPr>
            <p:cNvSpPr/>
            <p:nvPr/>
          </p:nvSpPr>
          <p:spPr>
            <a:xfrm>
              <a:off x="4988985" y="1308214"/>
              <a:ext cx="2785533" cy="1087967"/>
            </a:xfrm>
            <a:prstGeom prst="wedgeEllipseCallout">
              <a:avLst>
                <a:gd name="adj1" fmla="val 43711"/>
                <a:gd name="adj2" fmla="val 5891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7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9445DD-84E5-F4D0-FB73-6DB63F9F806E}"/>
                </a:ext>
              </a:extLst>
            </p:cNvPr>
            <p:cNvSpPr txBox="1"/>
            <p:nvPr/>
          </p:nvSpPr>
          <p:spPr>
            <a:xfrm>
              <a:off x="4995335" y="1502941"/>
              <a:ext cx="2804362" cy="807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199" i="1" dirty="0"/>
                <a:t>Lớn lên bạn muốn </a:t>
              </a:r>
            </a:p>
            <a:p>
              <a:pPr algn="ctr"/>
              <a:r>
                <a:rPr lang="vi-VN" sz="3199" i="1" dirty="0"/>
                <a:t>làm gì?</a:t>
              </a:r>
              <a:endParaRPr lang="en-US" sz="3199" i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BB3351-F466-75B7-01A1-C4D2D7440980}"/>
              </a:ext>
            </a:extLst>
          </p:cNvPr>
          <p:cNvGrpSpPr/>
          <p:nvPr/>
        </p:nvGrpSpPr>
        <p:grpSpPr>
          <a:xfrm>
            <a:off x="7524906" y="1937856"/>
            <a:ext cx="3933154" cy="1450243"/>
            <a:chOff x="4155016" y="1265767"/>
            <a:chExt cx="2950634" cy="1087966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EE325BA-3574-8FB4-0293-1EFDAE7C3089}"/>
                </a:ext>
              </a:extLst>
            </p:cNvPr>
            <p:cNvSpPr/>
            <p:nvPr/>
          </p:nvSpPr>
          <p:spPr>
            <a:xfrm>
              <a:off x="4351867" y="1265767"/>
              <a:ext cx="2556932" cy="1087966"/>
            </a:xfrm>
            <a:prstGeom prst="wedgeEllipseCallout">
              <a:avLst>
                <a:gd name="adj1" fmla="val -42144"/>
                <a:gd name="adj2" fmla="val 5979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7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0BEDC0-8916-3727-A564-92CCCA900746}"/>
                </a:ext>
              </a:extLst>
            </p:cNvPr>
            <p:cNvSpPr txBox="1"/>
            <p:nvPr/>
          </p:nvSpPr>
          <p:spPr>
            <a:xfrm>
              <a:off x="4155016" y="1394251"/>
              <a:ext cx="2950634" cy="807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199" i="1" dirty="0"/>
                <a:t>Mình muốn </a:t>
              </a:r>
            </a:p>
            <a:p>
              <a:pPr algn="ctr"/>
              <a:r>
                <a:rPr lang="vi-VN" sz="3199" i="1" dirty="0"/>
                <a:t>làm.....</a:t>
              </a:r>
              <a:endParaRPr lang="en-US" sz="3199" i="1" dirty="0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B15FE0-80D1-2289-AE1D-20854B41B3FC}"/>
              </a:ext>
            </a:extLst>
          </p:cNvPr>
          <p:cNvSpPr/>
          <p:nvPr/>
        </p:nvSpPr>
        <p:spPr>
          <a:xfrm>
            <a:off x="3281335" y="247106"/>
            <a:ext cx="5626449" cy="1238121"/>
          </a:xfrm>
          <a:prstGeom prst="roundRect">
            <a:avLst/>
          </a:prstGeom>
          <a:solidFill>
            <a:schemeClr val="bg1"/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2" b="1" dirty="0">
                <a:solidFill>
                  <a:srgbClr val="002060"/>
                </a:solidFill>
              </a:rPr>
              <a:t>Chia sẻ công việc trong tương lai</a:t>
            </a:r>
            <a:endParaRPr lang="en-US" sz="3732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31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55"/>
          <p:cNvSpPr txBox="1">
            <a:spLocks noGrp="1"/>
          </p:cNvSpPr>
          <p:nvPr>
            <p:ph type="ctrTitle"/>
          </p:nvPr>
        </p:nvSpPr>
        <p:spPr>
          <a:xfrm>
            <a:off x="950752" y="2352400"/>
            <a:ext cx="10287320" cy="2153200"/>
          </a:xfrm>
          <a:prstGeom prst="rect">
            <a:avLst/>
          </a:prstGeom>
        </p:spPr>
        <p:txBody>
          <a:bodyPr spcFirstLastPara="1" wrap="square" lIns="121836" tIns="121836" rIns="121836" bIns="121836" anchor="ctr" anchorCtr="0">
            <a:noAutofit/>
          </a:bodyPr>
          <a:lstStyle/>
          <a:p>
            <a:r>
              <a:rPr lang="vi-VN" sz="9598" dirty="0">
                <a:solidFill>
                  <a:srgbClr val="002060"/>
                </a:solidFill>
                <a:latin typeface="Raleway Black" pitchFamily="2" charset="0"/>
              </a:rPr>
              <a:t>DẶN DÒ</a:t>
            </a:r>
            <a:endParaRPr sz="9598" dirty="0">
              <a:solidFill>
                <a:srgbClr val="002060"/>
              </a:solidFill>
              <a:latin typeface="Raleway Black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0CB9D-6CF5-FDE8-010E-6FA4ACA0A544}"/>
              </a:ext>
            </a:extLst>
          </p:cNvPr>
          <p:cNvSpPr/>
          <p:nvPr/>
        </p:nvSpPr>
        <p:spPr>
          <a:xfrm>
            <a:off x="670646" y="2438657"/>
            <a:ext cx="10847532" cy="3174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398" b="1" dirty="0">
                <a:solidFill>
                  <a:srgbClr val="002060"/>
                </a:solidFill>
                <a:latin typeface="Raleway Black" pitchFamily="2" charset="0"/>
                <a:cs typeface="Raavi" panose="020B0502040204020203" pitchFamily="34" charset="0"/>
              </a:rPr>
              <a:t>BÀI 11:</a:t>
            </a:r>
          </a:p>
          <a:p>
            <a:pPr algn="ctr"/>
            <a:r>
              <a:rPr lang="vi-VN" sz="6398" b="1" dirty="0">
                <a:solidFill>
                  <a:srgbClr val="002060"/>
                </a:solidFill>
                <a:latin typeface="Raleway Black" pitchFamily="2" charset="0"/>
                <a:cs typeface="Raavi" panose="020B0502040204020203" pitchFamily="34" charset="0"/>
              </a:rPr>
              <a:t>CON NGƯỜI NƠI EM SỐNG</a:t>
            </a:r>
          </a:p>
          <a:p>
            <a:pPr algn="ctr"/>
            <a:r>
              <a:rPr lang="vi-VN" sz="6398" b="1" dirty="0">
                <a:solidFill>
                  <a:srgbClr val="002060"/>
                </a:solidFill>
                <a:latin typeface="Raleway Black" pitchFamily="2" charset="0"/>
                <a:cs typeface="Raavi" panose="020B0502040204020203" pitchFamily="34" charset="0"/>
              </a:rPr>
              <a:t>(tiết 1)</a:t>
            </a:r>
            <a:endParaRPr lang="en-US" sz="6398" b="1" dirty="0">
              <a:solidFill>
                <a:srgbClr val="002060"/>
              </a:solidFill>
              <a:latin typeface="Raleway Black" pitchFamily="2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7959282-1274-872E-4EE2-0A3EA67C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35" y="1277409"/>
            <a:ext cx="11926755" cy="1161248"/>
          </a:xfrm>
        </p:spPr>
        <p:txBody>
          <a:bodyPr/>
          <a:lstStyle/>
          <a:p>
            <a:pPr algn="ctr"/>
            <a:r>
              <a:rPr lang="vi-VN" sz="5332" dirty="0">
                <a:solidFill>
                  <a:srgbClr val="C00000"/>
                </a:solidFill>
                <a:latin typeface="Raleway Black" pitchFamily="2" charset="0"/>
              </a:rPr>
              <a:t>CHỦ ĐỀ: CỘNG ĐỒNG ĐỊA PHƯƠNG</a:t>
            </a:r>
            <a:endParaRPr lang="en-US" sz="5332" dirty="0">
              <a:solidFill>
                <a:srgbClr val="C00000"/>
              </a:solidFill>
              <a:latin typeface="Raleway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6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2"/>
          <p:cNvSpPr/>
          <p:nvPr/>
        </p:nvSpPr>
        <p:spPr>
          <a:xfrm flipH="1">
            <a:off x="9951878" y="4546392"/>
            <a:ext cx="3976378" cy="2310715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4019;p42">
            <a:extLst>
              <a:ext uri="{FF2B5EF4-FFF2-40B4-BE49-F238E27FC236}">
                <a16:creationId xmlns:a16="http://schemas.microsoft.com/office/drawing/2014/main" id="{1A2BBC3C-A6EF-D942-CD10-C86C2210099F}"/>
              </a:ext>
            </a:extLst>
          </p:cNvPr>
          <p:cNvSpPr txBox="1">
            <a:spLocks/>
          </p:cNvSpPr>
          <p:nvPr/>
        </p:nvSpPr>
        <p:spPr>
          <a:xfrm>
            <a:off x="1768409" y="2418938"/>
            <a:ext cx="8652006" cy="202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6" tIns="121836" rIns="121836" bIns="12183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8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vi-VN" sz="8798" dirty="0">
                <a:solidFill>
                  <a:srgbClr val="002060"/>
                </a:solidFill>
                <a:latin typeface="Raleway Black" pitchFamily="2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ôm nay chơi gì Bài hát Lớn lên em muốn làm gì_1080p">
            <a:hlinkClick r:id="" action="ppaction://media"/>
            <a:extLst>
              <a:ext uri="{FF2B5EF4-FFF2-40B4-BE49-F238E27FC236}">
                <a16:creationId xmlns:a16="http://schemas.microsoft.com/office/drawing/2014/main" id="{1E1E3CCE-2666-B337-4440-B0EF1AE64E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8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ute little kid girl show idea pose expression with light bulb sign 7942996  Vector Art at Vecteezy">
            <a:extLst>
              <a:ext uri="{FF2B5EF4-FFF2-40B4-BE49-F238E27FC236}">
                <a16:creationId xmlns:a16="http://schemas.microsoft.com/office/drawing/2014/main" id="{67AC3912-9007-9492-84FD-DBA58A201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719" y1="35208" x2="60885" y2="31927"/>
                        <a14:foregroundMark x1="40990" y1="30104" x2="40990" y2="30104"/>
                        <a14:foregroundMark x1="40990" y1="30104" x2="51979" y2="36615"/>
                        <a14:foregroundMark x1="51979" y1="36615" x2="52969" y2="36875"/>
                        <a14:foregroundMark x1="56094" y1="83021" x2="55990" y2="76406"/>
                        <a14:foregroundMark x1="48177" y1="84479" x2="48750" y2="7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51" t="18494" r="27547" b="14383"/>
          <a:stretch/>
        </p:blipFill>
        <p:spPr bwMode="auto">
          <a:xfrm>
            <a:off x="2014798" y="1932752"/>
            <a:ext cx="2670586" cy="45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67F64B-3465-BF06-70D7-C5929FFE400E}"/>
              </a:ext>
            </a:extLst>
          </p:cNvPr>
          <p:cNvGrpSpPr/>
          <p:nvPr/>
        </p:nvGrpSpPr>
        <p:grpSpPr>
          <a:xfrm>
            <a:off x="4243709" y="745573"/>
            <a:ext cx="5659586" cy="1982397"/>
            <a:chOff x="4243226" y="744873"/>
            <a:chExt cx="5661060" cy="1982913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5967FF02-C009-59F6-171F-045761861020}"/>
                </a:ext>
              </a:extLst>
            </p:cNvPr>
            <p:cNvSpPr/>
            <p:nvPr/>
          </p:nvSpPr>
          <p:spPr>
            <a:xfrm>
              <a:off x="4243226" y="744873"/>
              <a:ext cx="5661060" cy="1982913"/>
            </a:xfrm>
            <a:prstGeom prst="wedgeEllipseCallout">
              <a:avLst>
                <a:gd name="adj1" fmla="val -39121"/>
                <a:gd name="adj2" fmla="val 6773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6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64FE3D-6107-F4D3-1B52-911D445F6C1A}"/>
                </a:ext>
              </a:extLst>
            </p:cNvPr>
            <p:cNvSpPr txBox="1"/>
            <p:nvPr/>
          </p:nvSpPr>
          <p:spPr>
            <a:xfrm>
              <a:off x="4675077" y="1182332"/>
              <a:ext cx="4797357" cy="1077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199" dirty="0"/>
                <a:t>Hãy nói về các công việc mà bài hát nhắc tới.</a:t>
              </a:r>
              <a:endParaRPr lang="en-US" sz="3199" dirty="0"/>
            </a:p>
          </p:txBody>
        </p:sp>
      </p:grpSp>
    </p:spTree>
    <p:extLst>
      <p:ext uri="{BB962C8B-B14F-4D97-AF65-F5344CB8AC3E}">
        <p14:creationId xmlns:p14="http://schemas.microsoft.com/office/powerpoint/2010/main" val="8450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01;p44">
            <a:extLst>
              <a:ext uri="{FF2B5EF4-FFF2-40B4-BE49-F238E27FC236}">
                <a16:creationId xmlns:a16="http://schemas.microsoft.com/office/drawing/2014/main" id="{28278E1E-D3BB-0F53-5E6B-A7DA07DEE50B}"/>
              </a:ext>
            </a:extLst>
          </p:cNvPr>
          <p:cNvSpPr txBox="1">
            <a:spLocks/>
          </p:cNvSpPr>
          <p:nvPr/>
        </p:nvSpPr>
        <p:spPr>
          <a:xfrm>
            <a:off x="1678621" y="2976763"/>
            <a:ext cx="8831582" cy="238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48" tIns="162448" rIns="162448" bIns="16244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uckiest Guy"/>
              <a:buNone/>
              <a:defRPr sz="8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uckiest Guy"/>
              <a:buNone/>
              <a:defRPr sz="4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uckiest Guy"/>
              <a:buNone/>
              <a:defRPr sz="4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uckiest Guy"/>
              <a:buNone/>
              <a:defRPr sz="4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uckiest Guy"/>
              <a:buNone/>
              <a:defRPr sz="4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uckiest Guy"/>
              <a:buNone/>
              <a:defRPr sz="4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uckiest Guy"/>
              <a:buNone/>
              <a:defRPr sz="4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uckiest Guy"/>
              <a:buNone/>
              <a:defRPr sz="4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uckiest Guy"/>
              <a:buNone/>
              <a:defRPr sz="4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vi-VN" sz="9598" dirty="0">
                <a:solidFill>
                  <a:srgbClr val="002060"/>
                </a:solidFill>
                <a:latin typeface="Raleway Black" pitchFamily="2" charset="0"/>
              </a:rPr>
              <a:t>KHÁM PHÁ</a:t>
            </a:r>
          </a:p>
        </p:txBody>
      </p:sp>
      <p:sp>
        <p:nvSpPr>
          <p:cNvPr id="5" name="Google Shape;1402;p44">
            <a:extLst>
              <a:ext uri="{FF2B5EF4-FFF2-40B4-BE49-F238E27FC236}">
                <a16:creationId xmlns:a16="http://schemas.microsoft.com/office/drawing/2014/main" id="{3ED3A65B-0933-A229-BCAC-2836DAE489AA}"/>
              </a:ext>
            </a:extLst>
          </p:cNvPr>
          <p:cNvSpPr txBox="1">
            <a:spLocks/>
          </p:cNvSpPr>
          <p:nvPr/>
        </p:nvSpPr>
        <p:spPr>
          <a:xfrm>
            <a:off x="4843839" y="850113"/>
            <a:ext cx="2501147" cy="2126649"/>
          </a:xfrm>
          <a:prstGeom prst="ellipse">
            <a:avLst/>
          </a:prstGeom>
          <a:solidFill>
            <a:srgbClr val="F8D45A"/>
          </a:solidFill>
        </p:spPr>
        <p:txBody>
          <a:bodyPr spcFirstLastPara="1" wrap="square" lIns="162448" tIns="162448" rIns="162448" bIns="16244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9598" dirty="0">
                <a:solidFill>
                  <a:srgbClr val="002060"/>
                </a:solidFill>
                <a:latin typeface="Raleway Black" pitchFamily="2" charset="0"/>
              </a:rPr>
              <a:t>01</a:t>
            </a:r>
          </a:p>
        </p:txBody>
      </p:sp>
      <p:grpSp>
        <p:nvGrpSpPr>
          <p:cNvPr id="6" name="Google Shape;1441;p44">
            <a:extLst>
              <a:ext uri="{FF2B5EF4-FFF2-40B4-BE49-F238E27FC236}">
                <a16:creationId xmlns:a16="http://schemas.microsoft.com/office/drawing/2014/main" id="{2FBAF61A-D6F0-0063-A3AE-3A86883696D5}"/>
              </a:ext>
            </a:extLst>
          </p:cNvPr>
          <p:cNvGrpSpPr/>
          <p:nvPr/>
        </p:nvGrpSpPr>
        <p:grpSpPr>
          <a:xfrm flipH="1">
            <a:off x="12689232" y="4760736"/>
            <a:ext cx="1011134" cy="986590"/>
            <a:chOff x="4804725" y="-1188869"/>
            <a:chExt cx="421807" cy="411568"/>
          </a:xfrm>
        </p:grpSpPr>
        <p:sp>
          <p:nvSpPr>
            <p:cNvPr id="7" name="Google Shape;1442;p44">
              <a:extLst>
                <a:ext uri="{FF2B5EF4-FFF2-40B4-BE49-F238E27FC236}">
                  <a16:creationId xmlns:a16="http://schemas.microsoft.com/office/drawing/2014/main" id="{1C734659-A38B-3D2F-0AC9-39802585BF68}"/>
                </a:ext>
              </a:extLst>
            </p:cNvPr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62448" tIns="162448" rIns="162448" bIns="162448" anchor="ctr" anchorCtr="0">
              <a:noAutofit/>
            </a:bodyPr>
            <a:lstStyle/>
            <a:p>
              <a:endParaRPr sz="3315"/>
            </a:p>
          </p:txBody>
        </p:sp>
        <p:sp>
          <p:nvSpPr>
            <p:cNvPr id="8" name="Google Shape;1443;p44">
              <a:extLst>
                <a:ext uri="{FF2B5EF4-FFF2-40B4-BE49-F238E27FC236}">
                  <a16:creationId xmlns:a16="http://schemas.microsoft.com/office/drawing/2014/main" id="{8FA422DC-3DA2-8A60-18F6-F8AAF103B4E6}"/>
                </a:ext>
              </a:extLst>
            </p:cNvPr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448" tIns="162448" rIns="162448" bIns="162448" anchor="ctr" anchorCtr="0">
              <a:noAutofit/>
            </a:bodyPr>
            <a:lstStyle/>
            <a:p>
              <a:endParaRPr sz="3315"/>
            </a:p>
          </p:txBody>
        </p:sp>
      </p:grpSp>
    </p:spTree>
    <p:extLst>
      <p:ext uri="{BB962C8B-B14F-4D97-AF65-F5344CB8AC3E}">
        <p14:creationId xmlns:p14="http://schemas.microsoft.com/office/powerpoint/2010/main" val="310881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Slide Powerpoint Học Tập Đẹp, Đơn Giản, Dễ Thương Nhất">
            <a:extLst>
              <a:ext uri="{FF2B5EF4-FFF2-40B4-BE49-F238E27FC236}">
                <a16:creationId xmlns:a16="http://schemas.microsoft.com/office/drawing/2014/main" id="{C2599BDA-E789-9872-1A1F-41A421D8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064" y="-175221"/>
            <a:ext cx="12805888" cy="72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unched Tape 2">
            <a:extLst>
              <a:ext uri="{FF2B5EF4-FFF2-40B4-BE49-F238E27FC236}">
                <a16:creationId xmlns:a16="http://schemas.microsoft.com/office/drawing/2014/main" id="{0AAA959A-0ECA-BFEA-3588-7DC5DF6DF4B9}"/>
              </a:ext>
            </a:extLst>
          </p:cNvPr>
          <p:cNvSpPr/>
          <p:nvPr/>
        </p:nvSpPr>
        <p:spPr>
          <a:xfrm>
            <a:off x="2797924" y="1942076"/>
            <a:ext cx="6163119" cy="3185825"/>
          </a:xfrm>
          <a:prstGeom prst="flowChartPunchedTape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2" dirty="0">
                <a:solidFill>
                  <a:srgbClr val="002060"/>
                </a:solidFill>
                <a:latin typeface="SVN-Supercell Magic" panose="03020502050602020205" pitchFamily="66" charset="0"/>
              </a:rPr>
              <a:t>Tô màu về chủ đề công việc</a:t>
            </a:r>
            <a:endParaRPr lang="en-US" sz="3732" dirty="0">
              <a:solidFill>
                <a:srgbClr val="002060"/>
              </a:solidFill>
              <a:latin typeface="SVN-Supercell Magic" panose="0302050205060202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17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h tô màu chủ đề nghề nghiệp cô y tá « in hình này">
            <a:extLst>
              <a:ext uri="{FF2B5EF4-FFF2-40B4-BE49-F238E27FC236}">
                <a16:creationId xmlns:a16="http://schemas.microsoft.com/office/drawing/2014/main" id="{FB46CC16-C5E7-2B14-FDF9-2BBEAB16D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 t="3108" r="21813" b="5321"/>
          <a:stretch/>
        </p:blipFill>
        <p:spPr bwMode="auto">
          <a:xfrm>
            <a:off x="4179658" y="759648"/>
            <a:ext cx="2025356" cy="516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954B18-D97C-892A-88C0-93371C136C04}"/>
                  </a:ext>
                </a:extLst>
              </p14:cNvPr>
              <p14:cNvContentPartPr/>
              <p14:nvPr/>
            </p14:nvContentPartPr>
            <p14:xfrm>
              <a:off x="1150946" y="-2016595"/>
              <a:ext cx="60943" cy="121886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954B18-D97C-892A-88C0-93371C136C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630" y="-2020922"/>
                <a:ext cx="1523575" cy="130541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F7BEC89-AFC4-7259-6A53-08DC597EF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72"/>
          <a:stretch/>
        </p:blipFill>
        <p:spPr>
          <a:xfrm>
            <a:off x="6683862" y="394531"/>
            <a:ext cx="5267459" cy="5637338"/>
          </a:xfrm>
          <a:prstGeom prst="rect">
            <a:avLst/>
          </a:prstGeom>
        </p:spPr>
      </p:pic>
      <p:pic>
        <p:nvPicPr>
          <p:cNvPr id="2" name="Picture 4" descr="Drawings Jobs – Printable coloring pages">
            <a:extLst>
              <a:ext uri="{FF2B5EF4-FFF2-40B4-BE49-F238E27FC236}">
                <a16:creationId xmlns:a16="http://schemas.microsoft.com/office/drawing/2014/main" id="{2D878BAA-2180-CF84-89FC-44525053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5" y="1105465"/>
            <a:ext cx="3141075" cy="46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234108"/>
      </p:ext>
    </p:extLst>
  </p:cSld>
  <p:clrMapOvr>
    <a:masterClrMapping/>
  </p:clrMapOvr>
</p:sld>
</file>

<file path=ppt/theme/theme1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288</Words>
  <Application>Microsoft Office PowerPoint</Application>
  <PresentationFormat>Custom</PresentationFormat>
  <Paragraphs>49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Comfortaa</vt:lpstr>
      <vt:lpstr>Arial Unicode MS</vt:lpstr>
      <vt:lpstr>Patrick Hand</vt:lpstr>
      <vt:lpstr>Arial</vt:lpstr>
      <vt:lpstr>SVN-Supercell Magic</vt:lpstr>
      <vt:lpstr>Delius Unicase</vt:lpstr>
      <vt:lpstr>Luckiest Guy</vt:lpstr>
      <vt:lpstr>SVN-ToySans</vt:lpstr>
      <vt:lpstr>Raleway Black</vt:lpstr>
      <vt:lpstr>Chewy</vt:lpstr>
      <vt:lpstr>Response to Intervention: The Alphabet by Slidesgo</vt:lpstr>
      <vt:lpstr>PowerPoint Presentation</vt:lpstr>
      <vt:lpstr>PowerPoint Presentation</vt:lpstr>
      <vt:lpstr>CHỦ ĐỀ: CỘNG ĐỒNG ĐỊA PHƯƠNG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03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to Intervention: The Alphabet</dc:title>
  <dc:creator>Lê Hiền Chi</dc:creator>
  <cp:lastModifiedBy>Le Thi Hien Chi</cp:lastModifiedBy>
  <cp:revision>4</cp:revision>
  <dcterms:modified xsi:type="dcterms:W3CDTF">2022-11-11T16:35:39Z</dcterms:modified>
</cp:coreProperties>
</file>