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7"/>
  </p:notesMasterIdLst>
  <p:sldIdLst>
    <p:sldId id="329" r:id="rId2"/>
    <p:sldId id="294" r:id="rId3"/>
    <p:sldId id="333" r:id="rId4"/>
    <p:sldId id="365" r:id="rId5"/>
    <p:sldId id="349" r:id="rId6"/>
    <p:sldId id="256" r:id="rId7"/>
    <p:sldId id="351" r:id="rId8"/>
    <p:sldId id="320" r:id="rId9"/>
    <p:sldId id="348" r:id="rId10"/>
    <p:sldId id="352" r:id="rId11"/>
    <p:sldId id="353" r:id="rId12"/>
    <p:sldId id="354" r:id="rId13"/>
    <p:sldId id="355" r:id="rId14"/>
    <p:sldId id="356" r:id="rId15"/>
    <p:sldId id="357" r:id="rId16"/>
    <p:sldId id="358" r:id="rId17"/>
    <p:sldId id="359" r:id="rId18"/>
    <p:sldId id="361" r:id="rId19"/>
    <p:sldId id="360" r:id="rId20"/>
    <p:sldId id="362" r:id="rId21"/>
    <p:sldId id="363" r:id="rId22"/>
    <p:sldId id="366" r:id="rId23"/>
    <p:sldId id="367" r:id="rId24"/>
    <p:sldId id="368" r:id="rId25"/>
    <p:sldId id="364" r:id="rId26"/>
  </p:sldIdLst>
  <p:sldSz cx="12161838" cy="6858000"/>
  <p:notesSz cx="6858000" cy="9144000"/>
  <p:embeddedFontLst>
    <p:embeddedFont>
      <p:font typeface="Rubik" panose="020B0604020202020204" charset="-79"/>
      <p:regular r:id="rId28"/>
      <p:bold r:id="rId29"/>
      <p:italic r:id="rId30"/>
      <p:boldItalic r:id="rId31"/>
    </p:embeddedFont>
    <p:embeddedFont>
      <p:font typeface="Patrick Hand" panose="020B0604020202020204" charset="0"/>
      <p:regular r:id="rId32"/>
    </p:embeddedFont>
    <p:embeddedFont>
      <p:font typeface="Chewy" panose="020B0604020202020204" charset="0"/>
      <p:regular r:id="rId33"/>
    </p:embeddedFont>
    <p:embeddedFont>
      <p:font typeface="Bebas Neue" panose="020B0604020202020204" charset="0"/>
      <p:regular r:id="rId34"/>
    </p:embeddedFont>
    <p:embeddedFont>
      <p:font typeface="Roboto Condensed Light" panose="020B0604020202020204" charset="0"/>
      <p:regular r:id="rId35"/>
      <p: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EEF99"/>
    <a:srgbClr val="B7E7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538CF54-478F-4BB0-BB80-B216801EE55D}">
  <a:tblStyle styleId="{5538CF54-478F-4BB0-BB80-B216801EE55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319" autoAdjust="0"/>
  </p:normalViewPr>
  <p:slideViewPr>
    <p:cSldViewPr snapToGrid="0">
      <p:cViewPr varScale="1">
        <p:scale>
          <a:sx n="65" d="100"/>
          <a:sy n="65" d="100"/>
        </p:scale>
        <p:origin x="9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Tác</a:t>
            </a:r>
            <a:r>
              <a:rPr lang="en-US" b="0" baseline="0"/>
              <a:t> giả bộ ppt ppt TNXH1 KNTT: Phan Linh cùng cộng sự</a:t>
            </a:r>
          </a:p>
          <a:p>
            <a:pPr marL="158750" indent="0">
              <a:buNone/>
            </a:pPr>
            <a:r>
              <a:rPr lang="en-US" b="0" baseline="0"/>
              <a:t>Sđt lh: 0916.604.268</a:t>
            </a:r>
          </a:p>
          <a:p>
            <a:pPr marL="158750" indent="0">
              <a:buNone/>
            </a:pPr>
            <a:r>
              <a:rPr lang="en-US" sz="1100" b="0">
                <a:latin typeface="Arial" pitchFamily="34" charset="0"/>
                <a:cs typeface="Arial" pitchFamily="34" charset="0"/>
              </a:rPr>
              <a:t>+ Zalo: 0916.604.268</a:t>
            </a:r>
          </a:p>
          <a:p>
            <a:pPr marL="158750" indent="0">
              <a:buNone/>
            </a:pPr>
            <a:r>
              <a:rPr lang="en-US" sz="1100" b="0">
                <a:latin typeface="Arial" pitchFamily="34" charset="0"/>
                <a:cs typeface="Arial" pitchFamily="34" charset="0"/>
              </a:rPr>
              <a:t>+ Facebook cá nhân: </a:t>
            </a:r>
            <a:r>
              <a:rPr lang="en-US" sz="1100" b="0">
                <a:hlinkClick r:id="rId3"/>
              </a:rPr>
              <a:t>https://www.facebook.com/nhilinh.phan/</a:t>
            </a:r>
            <a:endParaRPr lang="en-US" sz="1100" b="0"/>
          </a:p>
          <a:p>
            <a:pPr marL="158750" indent="0">
              <a:buNone/>
            </a:pPr>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pPr marL="158750" indent="0">
              <a:buNone/>
            </a:pPr>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149507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ge9d65709ef_0_1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8" name="Google Shape;1898;ge9d65709e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8004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cùng HS gieo hạt</a:t>
            </a:r>
          </a:p>
        </p:txBody>
      </p:sp>
    </p:spTree>
    <p:extLst>
      <p:ext uri="{BB962C8B-B14F-4D97-AF65-F5344CB8AC3E}">
        <p14:creationId xmlns:p14="http://schemas.microsoft.com/office/powerpoint/2010/main" val="675691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1365873cdba_0_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1365873cdb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a:t>Tác</a:t>
            </a:r>
            <a:r>
              <a:rPr lang="en-US" b="0" baseline="0"/>
              <a:t> giả bộ ppt ppt TNXH1 KNTT: Phan Linh cùng cộng sự</a:t>
            </a:r>
          </a:p>
          <a:p>
            <a:pPr marL="158750" indent="0">
              <a:buNone/>
            </a:pPr>
            <a:r>
              <a:rPr lang="en-US" b="0" baseline="0"/>
              <a:t>Sđt lh: 0916.604.268</a:t>
            </a:r>
          </a:p>
          <a:p>
            <a:pPr marL="158750" indent="0">
              <a:buNone/>
            </a:pPr>
            <a:r>
              <a:rPr lang="en-US" sz="1100" b="0">
                <a:latin typeface="Arial" pitchFamily="34" charset="0"/>
                <a:cs typeface="Arial" pitchFamily="34" charset="0"/>
              </a:rPr>
              <a:t>+ Zalo: 0916.604.268</a:t>
            </a:r>
          </a:p>
          <a:p>
            <a:pPr marL="158750" indent="0">
              <a:buNone/>
            </a:pPr>
            <a:r>
              <a:rPr lang="en-US" sz="1100" b="0">
                <a:latin typeface="Arial" pitchFamily="34" charset="0"/>
                <a:cs typeface="Arial" pitchFamily="34" charset="0"/>
              </a:rPr>
              <a:t>+ Facebook cá nhân: </a:t>
            </a:r>
            <a:r>
              <a:rPr lang="en-US" sz="1100" b="0">
                <a:hlinkClick r:id="rId3"/>
              </a:rPr>
              <a:t>https://www.facebook.com/nhilinh.phan/</a:t>
            </a:r>
            <a:endParaRPr lang="en-US" sz="1100" b="0"/>
          </a:p>
          <a:p>
            <a:pPr marL="158750" indent="0">
              <a:buNone/>
            </a:pPr>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pPr marL="158750" indent="0">
              <a:buNone/>
            </a:pPr>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13a9e4415f6_0_80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13a9e4415f6_0_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a:t>Tác</a:t>
            </a:r>
            <a:r>
              <a:rPr lang="en-US" b="0" baseline="0"/>
              <a:t> giả bộ ppt ppt TNXH1 KNTT: Phan Linh cùng cộng sự</a:t>
            </a:r>
          </a:p>
          <a:p>
            <a:pPr marL="158750" indent="0">
              <a:buNone/>
            </a:pPr>
            <a:r>
              <a:rPr lang="en-US" b="0" baseline="0"/>
              <a:t>Sđt lh: 0916.604.268</a:t>
            </a:r>
          </a:p>
          <a:p>
            <a:pPr marL="158750" indent="0">
              <a:buNone/>
            </a:pPr>
            <a:r>
              <a:rPr lang="en-US" sz="1100" b="0">
                <a:latin typeface="Arial" pitchFamily="34" charset="0"/>
                <a:cs typeface="Arial" pitchFamily="34" charset="0"/>
              </a:rPr>
              <a:t>+ Zalo: 0916.604.268</a:t>
            </a:r>
          </a:p>
          <a:p>
            <a:pPr marL="158750" indent="0">
              <a:buNone/>
            </a:pPr>
            <a:r>
              <a:rPr lang="en-US" sz="1100" b="0">
                <a:latin typeface="Arial" pitchFamily="34" charset="0"/>
                <a:cs typeface="Arial" pitchFamily="34" charset="0"/>
              </a:rPr>
              <a:t>+ Facebook cá nhân: </a:t>
            </a:r>
            <a:r>
              <a:rPr lang="en-US" sz="1100" b="0">
                <a:hlinkClick r:id="rId3"/>
              </a:rPr>
              <a:t>https://www.facebook.com/nhilinh.phan/</a:t>
            </a:r>
            <a:endParaRPr lang="en-US" sz="1100" b="0"/>
          </a:p>
          <a:p>
            <a:pPr marL="158750" indent="0">
              <a:buNone/>
            </a:pPr>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pPr marL="158750" indent="0">
              <a:buNone/>
            </a:pPr>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7"/>
        <p:cNvGrpSpPr/>
        <p:nvPr/>
      </p:nvGrpSpPr>
      <p:grpSpPr>
        <a:xfrm>
          <a:off x="0" y="0"/>
          <a:ext cx="0" cy="0"/>
          <a:chOff x="0" y="0"/>
          <a:chExt cx="0" cy="0"/>
        </a:xfrm>
      </p:grpSpPr>
      <p:sp>
        <p:nvSpPr>
          <p:cNvPr id="2318" name="Google Shape;2318;g13a9e4415f6_0_97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9" name="Google Shape;2319;g13a9e4415f6_0_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a:p>
            <a:pPr marL="158750" indent="0">
              <a:buNone/>
            </a:pPr>
            <a:r>
              <a:rPr lang="en-US" b="0"/>
              <a:t>Tác</a:t>
            </a:r>
            <a:r>
              <a:rPr lang="en-US" b="0" baseline="0"/>
              <a:t> giả bộ ppt ppt TNXH1 KNTT: Phan Linh cùng cộng sự</a:t>
            </a:r>
          </a:p>
          <a:p>
            <a:pPr marL="158750" indent="0">
              <a:buNone/>
            </a:pPr>
            <a:r>
              <a:rPr lang="en-US" b="0" baseline="0"/>
              <a:t>Sđt lh: 0916.604.268</a:t>
            </a:r>
          </a:p>
          <a:p>
            <a:pPr marL="158750" indent="0">
              <a:buNone/>
            </a:pPr>
            <a:r>
              <a:rPr lang="en-US" sz="1100" b="0">
                <a:latin typeface="Arial" pitchFamily="34" charset="0"/>
                <a:cs typeface="Arial" pitchFamily="34" charset="0"/>
              </a:rPr>
              <a:t>+ Zalo: 0916.604.268</a:t>
            </a:r>
          </a:p>
          <a:p>
            <a:pPr marL="158750" indent="0">
              <a:buNone/>
            </a:pPr>
            <a:r>
              <a:rPr lang="en-US" sz="1100" b="0">
                <a:latin typeface="Arial" pitchFamily="34" charset="0"/>
                <a:cs typeface="Arial" pitchFamily="34" charset="0"/>
              </a:rPr>
              <a:t>+ Facebook cá nhân: </a:t>
            </a:r>
            <a:r>
              <a:rPr lang="en-US" sz="1100" b="0">
                <a:hlinkClick r:id="rId3"/>
              </a:rPr>
              <a:t>https://www.facebook.com/nhilinh.phan/</a:t>
            </a:r>
            <a:endParaRPr lang="en-US" sz="1100" b="0"/>
          </a:p>
          <a:p>
            <a:pPr marL="158750" indent="0">
              <a:buNone/>
            </a:pPr>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pPr marL="158750" indent="0">
              <a:buNone/>
            </a:pPr>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Cái này để GV đọc tham khảo ạ</a:t>
            </a:r>
          </a:p>
        </p:txBody>
      </p:sp>
    </p:spTree>
    <p:extLst>
      <p:ext uri="{BB962C8B-B14F-4D97-AF65-F5344CB8AC3E}">
        <p14:creationId xmlns:p14="http://schemas.microsoft.com/office/powerpoint/2010/main" val="348411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30 giây thi đua ổn định, ngồi đẹp</a:t>
            </a:r>
          </a:p>
        </p:txBody>
      </p:sp>
    </p:spTree>
    <p:extLst>
      <p:ext uri="{BB962C8B-B14F-4D97-AF65-F5344CB8AC3E}">
        <p14:creationId xmlns:p14="http://schemas.microsoft.com/office/powerpoint/2010/main" val="2732872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video xong, hỏi một vào câu hỏi khai thác như:</a:t>
            </a:r>
          </a:p>
          <a:p>
            <a:r>
              <a:rPr lang="en-US"/>
              <a:t>Em nhìn thấy gì ở video này?</a:t>
            </a:r>
          </a:p>
          <a:p>
            <a:r>
              <a:rPr lang="en-US"/>
              <a:t>Em cảm nhận gì về các loài cây?</a:t>
            </a:r>
          </a:p>
          <a:p>
            <a:r>
              <a:rPr lang="en-US"/>
              <a:t>…?</a:t>
            </a:r>
          </a:p>
          <a:p>
            <a:r>
              <a:rPr lang="en-US"/>
              <a:t>Từ đó dẫn dắt vào bài học hôm nay</a:t>
            </a:r>
          </a:p>
        </p:txBody>
      </p:sp>
    </p:spTree>
    <p:extLst>
      <p:ext uri="{BB962C8B-B14F-4D97-AF65-F5344CB8AC3E}">
        <p14:creationId xmlns:p14="http://schemas.microsoft.com/office/powerpoint/2010/main" val="1159988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Bài này GV tổ chức dạy học  ngoài trời thì sẽ rất thú vị</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102039e6be3_1_3: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102039e6be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và HS cùng khai thác hoạt động này – nói miệng với nhau </a:t>
            </a:r>
          </a:p>
          <a:p>
            <a:pPr marL="0" lvl="0" indent="0" algn="l" rtl="0">
              <a:spcBef>
                <a:spcPts val="0"/>
              </a:spcBef>
              <a:spcAft>
                <a:spcPts val="0"/>
              </a:spcAft>
              <a:buNone/>
            </a:pPr>
            <a:r>
              <a:rPr lang="en-US"/>
              <a:t>HS kể cho cô và các bạn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102039e6be3_1_3: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102039e6be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phát biểu trước lớp</a:t>
            </a:r>
            <a:endParaRPr/>
          </a:p>
        </p:txBody>
      </p:sp>
    </p:spTree>
    <p:extLst>
      <p:ext uri="{BB962C8B-B14F-4D97-AF65-F5344CB8AC3E}">
        <p14:creationId xmlns:p14="http://schemas.microsoft.com/office/powerpoint/2010/main" val="1618524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ge9d65709ef_0_1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8" name="Google Shape;1898;ge9d65709e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cùng HS ra ngoài sân trường quan sát hoặc GVHD HS quan sát trước ở nhà.</a:t>
            </a:r>
          </a:p>
          <a:p>
            <a:endParaRPr lang="en-US"/>
          </a:p>
        </p:txBody>
      </p:sp>
    </p:spTree>
    <p:extLst>
      <p:ext uri="{BB962C8B-B14F-4D97-AF65-F5344CB8AC3E}">
        <p14:creationId xmlns:p14="http://schemas.microsoft.com/office/powerpoint/2010/main" val="2536941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thảo luận nhóm đôi</a:t>
            </a:r>
          </a:p>
        </p:txBody>
      </p:sp>
    </p:spTree>
    <p:extLst>
      <p:ext uri="{BB962C8B-B14F-4D97-AF65-F5344CB8AC3E}">
        <p14:creationId xmlns:p14="http://schemas.microsoft.com/office/powerpoint/2010/main" val="2876339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48448" y="1162456"/>
            <a:ext cx="8334131" cy="27596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7448" b="1">
                <a:latin typeface="Patrick Hand"/>
                <a:ea typeface="Patrick Hand"/>
                <a:cs typeface="Patrick Hand"/>
                <a:sym typeface="Patrick Hand"/>
              </a:defRPr>
            </a:lvl1pPr>
            <a:lvl2pPr lvl="1" algn="ctr">
              <a:spcBef>
                <a:spcPts val="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10" name="Google Shape;10;p2"/>
          <p:cNvSpPr txBox="1">
            <a:spLocks noGrp="1"/>
          </p:cNvSpPr>
          <p:nvPr>
            <p:ph type="subTitle" idx="1"/>
          </p:nvPr>
        </p:nvSpPr>
        <p:spPr>
          <a:xfrm>
            <a:off x="948448" y="4064501"/>
            <a:ext cx="5456069" cy="38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28">
                <a:solidFill>
                  <a:srgbClr val="544139"/>
                </a:solidFill>
                <a:latin typeface="Rubik"/>
                <a:ea typeface="Rubik"/>
                <a:cs typeface="Rubik"/>
                <a:sym typeface="Rubik"/>
              </a:defRPr>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sp>
        <p:nvSpPr>
          <p:cNvPr id="11" name="Google Shape;11;p2"/>
          <p:cNvSpPr/>
          <p:nvPr/>
        </p:nvSpPr>
        <p:spPr>
          <a:xfrm>
            <a:off x="0" y="4904131"/>
            <a:ext cx="12161928" cy="1242751"/>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0" y="5212402"/>
            <a:ext cx="12161928" cy="1645580"/>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3" name="Google Shape;13;p2"/>
          <p:cNvGrpSpPr/>
          <p:nvPr/>
        </p:nvGrpSpPr>
        <p:grpSpPr>
          <a:xfrm>
            <a:off x="4817811" y="5641351"/>
            <a:ext cx="3225900" cy="1604500"/>
            <a:chOff x="3587925" y="4231013"/>
            <a:chExt cx="2425425" cy="1203375"/>
          </a:xfrm>
        </p:grpSpPr>
        <p:sp>
          <p:nvSpPr>
            <p:cNvPr id="14" name="Google Shape;14;p2"/>
            <p:cNvSpPr/>
            <p:nvPr/>
          </p:nvSpPr>
          <p:spPr>
            <a:xfrm>
              <a:off x="3587925" y="4231013"/>
              <a:ext cx="2425425" cy="1203375"/>
            </a:xfrm>
            <a:custGeom>
              <a:avLst/>
              <a:gdLst/>
              <a:ahLst/>
              <a:cxnLst/>
              <a:rect l="l" t="t" r="r" b="b"/>
              <a:pathLst>
                <a:path w="97017" h="48135" extrusionOk="0">
                  <a:moveTo>
                    <a:pt x="52814" y="1"/>
                  </a:moveTo>
                  <a:cubicBezTo>
                    <a:pt x="49616" y="1"/>
                    <a:pt x="46743" y="621"/>
                    <a:pt x="43274" y="1109"/>
                  </a:cubicBezTo>
                  <a:cubicBezTo>
                    <a:pt x="41667" y="1487"/>
                    <a:pt x="40085" y="2078"/>
                    <a:pt x="38453" y="2409"/>
                  </a:cubicBezTo>
                  <a:cubicBezTo>
                    <a:pt x="37249" y="2716"/>
                    <a:pt x="36751" y="2598"/>
                    <a:pt x="35381" y="2952"/>
                  </a:cubicBezTo>
                  <a:cubicBezTo>
                    <a:pt x="34602" y="3118"/>
                    <a:pt x="33987" y="3118"/>
                    <a:pt x="32828" y="3213"/>
                  </a:cubicBezTo>
                  <a:cubicBezTo>
                    <a:pt x="31316" y="3472"/>
                    <a:pt x="30726" y="3544"/>
                    <a:pt x="29355" y="3780"/>
                  </a:cubicBezTo>
                  <a:cubicBezTo>
                    <a:pt x="28835" y="3827"/>
                    <a:pt x="25999" y="4158"/>
                    <a:pt x="25455" y="4228"/>
                  </a:cubicBezTo>
                  <a:cubicBezTo>
                    <a:pt x="23210" y="4253"/>
                    <a:pt x="20964" y="4228"/>
                    <a:pt x="18743" y="4559"/>
                  </a:cubicBezTo>
                  <a:cubicBezTo>
                    <a:pt x="16735" y="4748"/>
                    <a:pt x="14725" y="4962"/>
                    <a:pt x="12765" y="5410"/>
                  </a:cubicBezTo>
                  <a:cubicBezTo>
                    <a:pt x="10944" y="5860"/>
                    <a:pt x="9172" y="6497"/>
                    <a:pt x="7352" y="6922"/>
                  </a:cubicBezTo>
                  <a:cubicBezTo>
                    <a:pt x="6809" y="7089"/>
                    <a:pt x="6242" y="7136"/>
                    <a:pt x="5697" y="7278"/>
                  </a:cubicBezTo>
                  <a:cubicBezTo>
                    <a:pt x="4682" y="7703"/>
                    <a:pt x="4351" y="7703"/>
                    <a:pt x="3523" y="8176"/>
                  </a:cubicBezTo>
                  <a:cubicBezTo>
                    <a:pt x="2341" y="9097"/>
                    <a:pt x="1279" y="10256"/>
                    <a:pt x="687" y="11626"/>
                  </a:cubicBezTo>
                  <a:cubicBezTo>
                    <a:pt x="1" y="12736"/>
                    <a:pt x="72" y="14084"/>
                    <a:pt x="475" y="15289"/>
                  </a:cubicBezTo>
                  <a:cubicBezTo>
                    <a:pt x="759" y="16117"/>
                    <a:pt x="971" y="17015"/>
                    <a:pt x="1515" y="17771"/>
                  </a:cubicBezTo>
                  <a:cubicBezTo>
                    <a:pt x="2933" y="19662"/>
                    <a:pt x="4824" y="21150"/>
                    <a:pt x="6737" y="22520"/>
                  </a:cubicBezTo>
                  <a:cubicBezTo>
                    <a:pt x="8817" y="24247"/>
                    <a:pt x="12103" y="26160"/>
                    <a:pt x="15103" y="27413"/>
                  </a:cubicBezTo>
                  <a:cubicBezTo>
                    <a:pt x="18554" y="28926"/>
                    <a:pt x="22335" y="29327"/>
                    <a:pt x="26022" y="29919"/>
                  </a:cubicBezTo>
                  <a:cubicBezTo>
                    <a:pt x="26850" y="30060"/>
                    <a:pt x="27701" y="30083"/>
                    <a:pt x="28504" y="30367"/>
                  </a:cubicBezTo>
                  <a:cubicBezTo>
                    <a:pt x="28480" y="30367"/>
                    <a:pt x="28480" y="30391"/>
                    <a:pt x="28480" y="30391"/>
                  </a:cubicBezTo>
                  <a:cubicBezTo>
                    <a:pt x="28457" y="30461"/>
                    <a:pt x="28432" y="30508"/>
                    <a:pt x="28410" y="30556"/>
                  </a:cubicBezTo>
                  <a:cubicBezTo>
                    <a:pt x="27984" y="31147"/>
                    <a:pt x="27275" y="31715"/>
                    <a:pt x="26400" y="31926"/>
                  </a:cubicBezTo>
                  <a:cubicBezTo>
                    <a:pt x="24770" y="32376"/>
                    <a:pt x="23116" y="32824"/>
                    <a:pt x="21532" y="33464"/>
                  </a:cubicBezTo>
                  <a:cubicBezTo>
                    <a:pt x="20044" y="33959"/>
                    <a:pt x="18506" y="34432"/>
                    <a:pt x="17019" y="34976"/>
                  </a:cubicBezTo>
                  <a:cubicBezTo>
                    <a:pt x="15506" y="35638"/>
                    <a:pt x="14347" y="36110"/>
                    <a:pt x="12623" y="36678"/>
                  </a:cubicBezTo>
                  <a:cubicBezTo>
                    <a:pt x="12056" y="36842"/>
                    <a:pt x="11536" y="37103"/>
                    <a:pt x="10968" y="37220"/>
                  </a:cubicBezTo>
                  <a:cubicBezTo>
                    <a:pt x="10566" y="37315"/>
                    <a:pt x="10188" y="37481"/>
                    <a:pt x="9809" y="37670"/>
                  </a:cubicBezTo>
                  <a:cubicBezTo>
                    <a:pt x="9715" y="37718"/>
                    <a:pt x="9692" y="37765"/>
                    <a:pt x="9620" y="37835"/>
                  </a:cubicBezTo>
                  <a:cubicBezTo>
                    <a:pt x="9030" y="38780"/>
                    <a:pt x="10354" y="39253"/>
                    <a:pt x="10660" y="39561"/>
                  </a:cubicBezTo>
                  <a:cubicBezTo>
                    <a:pt x="11725" y="40554"/>
                    <a:pt x="13095" y="41522"/>
                    <a:pt x="14324" y="42467"/>
                  </a:cubicBezTo>
                  <a:cubicBezTo>
                    <a:pt x="15601" y="43223"/>
                    <a:pt x="15954" y="43579"/>
                    <a:pt x="17066" y="44499"/>
                  </a:cubicBezTo>
                  <a:cubicBezTo>
                    <a:pt x="17797" y="45138"/>
                    <a:pt x="18601" y="45681"/>
                    <a:pt x="19429" y="46154"/>
                  </a:cubicBezTo>
                  <a:cubicBezTo>
                    <a:pt x="19972" y="46462"/>
                    <a:pt x="20586" y="46651"/>
                    <a:pt x="21106" y="47005"/>
                  </a:cubicBezTo>
                  <a:cubicBezTo>
                    <a:pt x="21815" y="47407"/>
                    <a:pt x="21815" y="47502"/>
                    <a:pt x="22643" y="47927"/>
                  </a:cubicBezTo>
                  <a:cubicBezTo>
                    <a:pt x="22863" y="48045"/>
                    <a:pt x="23111" y="48135"/>
                    <a:pt x="23353" y="48135"/>
                  </a:cubicBezTo>
                  <a:cubicBezTo>
                    <a:pt x="23499" y="48135"/>
                    <a:pt x="23643" y="48102"/>
                    <a:pt x="23778" y="48022"/>
                  </a:cubicBezTo>
                  <a:cubicBezTo>
                    <a:pt x="24487" y="47572"/>
                    <a:pt x="25243" y="47265"/>
                    <a:pt x="25927" y="46815"/>
                  </a:cubicBezTo>
                  <a:cubicBezTo>
                    <a:pt x="26094" y="46721"/>
                    <a:pt x="26258" y="46626"/>
                    <a:pt x="26400" y="46556"/>
                  </a:cubicBezTo>
                  <a:cubicBezTo>
                    <a:pt x="28054" y="45800"/>
                    <a:pt x="29520" y="45138"/>
                    <a:pt x="31174" y="44452"/>
                  </a:cubicBezTo>
                  <a:cubicBezTo>
                    <a:pt x="31883" y="44121"/>
                    <a:pt x="32569" y="43720"/>
                    <a:pt x="33278" y="43390"/>
                  </a:cubicBezTo>
                  <a:lnTo>
                    <a:pt x="33278" y="43390"/>
                  </a:lnTo>
                  <a:cubicBezTo>
                    <a:pt x="33255" y="43403"/>
                    <a:pt x="33246" y="43409"/>
                    <a:pt x="33248" y="43409"/>
                  </a:cubicBezTo>
                  <a:cubicBezTo>
                    <a:pt x="33264" y="43409"/>
                    <a:pt x="33693" y="43200"/>
                    <a:pt x="33774" y="43200"/>
                  </a:cubicBezTo>
                  <a:cubicBezTo>
                    <a:pt x="34224" y="43081"/>
                    <a:pt x="35003" y="42703"/>
                    <a:pt x="35027" y="42703"/>
                  </a:cubicBezTo>
                  <a:cubicBezTo>
                    <a:pt x="36657" y="42113"/>
                    <a:pt x="38383" y="41782"/>
                    <a:pt x="40085" y="41499"/>
                  </a:cubicBezTo>
                  <a:cubicBezTo>
                    <a:pt x="41667" y="41215"/>
                    <a:pt x="43322" y="40907"/>
                    <a:pt x="44503" y="40765"/>
                  </a:cubicBezTo>
                  <a:cubicBezTo>
                    <a:pt x="49254" y="40364"/>
                    <a:pt x="54028" y="40175"/>
                    <a:pt x="58755" y="39725"/>
                  </a:cubicBezTo>
                  <a:cubicBezTo>
                    <a:pt x="62915" y="39489"/>
                    <a:pt x="67049" y="38899"/>
                    <a:pt x="71139" y="38096"/>
                  </a:cubicBezTo>
                  <a:cubicBezTo>
                    <a:pt x="72841" y="37740"/>
                    <a:pt x="74495" y="37173"/>
                    <a:pt x="76196" y="36772"/>
                  </a:cubicBezTo>
                  <a:cubicBezTo>
                    <a:pt x="77354" y="36441"/>
                    <a:pt x="78441" y="35850"/>
                    <a:pt x="79505" y="35307"/>
                  </a:cubicBezTo>
                  <a:cubicBezTo>
                    <a:pt x="84185" y="33155"/>
                    <a:pt x="88178" y="29847"/>
                    <a:pt x="91439" y="25924"/>
                  </a:cubicBezTo>
                  <a:cubicBezTo>
                    <a:pt x="92693" y="24411"/>
                    <a:pt x="93827" y="22709"/>
                    <a:pt x="94984" y="20654"/>
                  </a:cubicBezTo>
                  <a:cubicBezTo>
                    <a:pt x="95859" y="18739"/>
                    <a:pt x="96474" y="16684"/>
                    <a:pt x="96544" y="15077"/>
                  </a:cubicBezTo>
                  <a:cubicBezTo>
                    <a:pt x="96568" y="13162"/>
                    <a:pt x="96852" y="12831"/>
                    <a:pt x="96994" y="10987"/>
                  </a:cubicBezTo>
                  <a:cubicBezTo>
                    <a:pt x="97017" y="10278"/>
                    <a:pt x="96994" y="9547"/>
                    <a:pt x="96875" y="8838"/>
                  </a:cubicBezTo>
                  <a:cubicBezTo>
                    <a:pt x="96616" y="8057"/>
                    <a:pt x="96427" y="7231"/>
                    <a:pt x="96001" y="6522"/>
                  </a:cubicBezTo>
                  <a:cubicBezTo>
                    <a:pt x="94890" y="4773"/>
                    <a:pt x="93354" y="4370"/>
                    <a:pt x="91392" y="3449"/>
                  </a:cubicBezTo>
                  <a:cubicBezTo>
                    <a:pt x="90541" y="3094"/>
                    <a:pt x="89667" y="2787"/>
                    <a:pt x="88792" y="2504"/>
                  </a:cubicBezTo>
                  <a:cubicBezTo>
                    <a:pt x="87833" y="2317"/>
                    <a:pt x="86850" y="2222"/>
                    <a:pt x="85889" y="2150"/>
                  </a:cubicBezTo>
                  <a:lnTo>
                    <a:pt x="85889" y="2150"/>
                  </a:lnTo>
                  <a:cubicBezTo>
                    <a:pt x="85894" y="2151"/>
                    <a:pt x="85900" y="2152"/>
                    <a:pt x="85906" y="2153"/>
                  </a:cubicBezTo>
                  <a:lnTo>
                    <a:pt x="85906" y="2153"/>
                  </a:lnTo>
                  <a:cubicBezTo>
                    <a:pt x="85899" y="2152"/>
                    <a:pt x="85892" y="2151"/>
                    <a:pt x="85885" y="2150"/>
                  </a:cubicBezTo>
                  <a:lnTo>
                    <a:pt x="85885" y="2150"/>
                  </a:lnTo>
                  <a:cubicBezTo>
                    <a:pt x="85886" y="2150"/>
                    <a:pt x="85887" y="2150"/>
                    <a:pt x="85889" y="2150"/>
                  </a:cubicBezTo>
                  <a:lnTo>
                    <a:pt x="85889" y="2150"/>
                  </a:lnTo>
                  <a:cubicBezTo>
                    <a:pt x="85885" y="2150"/>
                    <a:pt x="85882" y="2150"/>
                    <a:pt x="85879" y="2149"/>
                  </a:cubicBezTo>
                  <a:lnTo>
                    <a:pt x="85879" y="2149"/>
                  </a:lnTo>
                  <a:cubicBezTo>
                    <a:pt x="85881" y="2150"/>
                    <a:pt x="85883" y="2150"/>
                    <a:pt x="85885" y="2150"/>
                  </a:cubicBezTo>
                  <a:lnTo>
                    <a:pt x="85885" y="2150"/>
                  </a:lnTo>
                  <a:cubicBezTo>
                    <a:pt x="85877" y="2150"/>
                    <a:pt x="85869" y="2149"/>
                    <a:pt x="85862" y="2148"/>
                  </a:cubicBezTo>
                  <a:cubicBezTo>
                    <a:pt x="85867" y="2148"/>
                    <a:pt x="85873" y="2149"/>
                    <a:pt x="85879" y="2149"/>
                  </a:cubicBezTo>
                  <a:lnTo>
                    <a:pt x="85879" y="2149"/>
                  </a:lnTo>
                  <a:cubicBezTo>
                    <a:pt x="84308" y="1935"/>
                    <a:pt x="83709" y="1903"/>
                    <a:pt x="81679" y="1653"/>
                  </a:cubicBezTo>
                  <a:cubicBezTo>
                    <a:pt x="80936" y="1601"/>
                    <a:pt x="80195" y="1587"/>
                    <a:pt x="79456" y="1587"/>
                  </a:cubicBezTo>
                  <a:cubicBezTo>
                    <a:pt x="78656" y="1587"/>
                    <a:pt x="77856" y="1603"/>
                    <a:pt x="77055" y="1603"/>
                  </a:cubicBezTo>
                  <a:cubicBezTo>
                    <a:pt x="76596" y="1603"/>
                    <a:pt x="76137" y="1598"/>
                    <a:pt x="75677" y="1581"/>
                  </a:cubicBezTo>
                  <a:cubicBezTo>
                    <a:pt x="73525" y="1464"/>
                    <a:pt x="72296" y="1275"/>
                    <a:pt x="70099" y="897"/>
                  </a:cubicBezTo>
                  <a:cubicBezTo>
                    <a:pt x="68681" y="730"/>
                    <a:pt x="67263" y="660"/>
                    <a:pt x="65845" y="541"/>
                  </a:cubicBezTo>
                  <a:cubicBezTo>
                    <a:pt x="64852" y="432"/>
                    <a:pt x="63861" y="280"/>
                    <a:pt x="62850" y="280"/>
                  </a:cubicBezTo>
                  <a:cubicBezTo>
                    <a:pt x="62777" y="280"/>
                    <a:pt x="62704" y="281"/>
                    <a:pt x="62631" y="282"/>
                  </a:cubicBezTo>
                  <a:cubicBezTo>
                    <a:pt x="61628" y="282"/>
                    <a:pt x="60627" y="222"/>
                    <a:pt x="59624" y="222"/>
                  </a:cubicBezTo>
                  <a:cubicBezTo>
                    <a:pt x="59374" y="222"/>
                    <a:pt x="59123" y="226"/>
                    <a:pt x="58872" y="235"/>
                  </a:cubicBezTo>
                  <a:cubicBezTo>
                    <a:pt x="58023" y="182"/>
                    <a:pt x="57173" y="105"/>
                    <a:pt x="56324" y="105"/>
                  </a:cubicBezTo>
                  <a:cubicBezTo>
                    <a:pt x="56015" y="105"/>
                    <a:pt x="55707" y="115"/>
                    <a:pt x="55399" y="141"/>
                  </a:cubicBezTo>
                  <a:cubicBezTo>
                    <a:pt x="54504" y="43"/>
                    <a:pt x="53648" y="1"/>
                    <a:pt x="52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5" name="Google Shape;15;p2"/>
            <p:cNvGrpSpPr/>
            <p:nvPr/>
          </p:nvGrpSpPr>
          <p:grpSpPr>
            <a:xfrm>
              <a:off x="3703775" y="4288988"/>
              <a:ext cx="2210325" cy="1019075"/>
              <a:chOff x="3703775" y="4288988"/>
              <a:chExt cx="2210325" cy="1019075"/>
            </a:xfrm>
          </p:grpSpPr>
          <p:sp>
            <p:nvSpPr>
              <p:cNvPr id="16" name="Google Shape;16;p2"/>
              <p:cNvSpPr/>
              <p:nvPr/>
            </p:nvSpPr>
            <p:spPr>
              <a:xfrm>
                <a:off x="3803600" y="4400513"/>
                <a:ext cx="1939150" cy="617475"/>
              </a:xfrm>
              <a:custGeom>
                <a:avLst/>
                <a:gdLst/>
                <a:ahLst/>
                <a:cxnLst/>
                <a:rect l="l" t="t" r="r" b="b"/>
                <a:pathLst>
                  <a:path w="77566" h="24699" extrusionOk="0">
                    <a:moveTo>
                      <a:pt x="49394" y="1"/>
                    </a:moveTo>
                    <a:cubicBezTo>
                      <a:pt x="45401" y="167"/>
                      <a:pt x="41406" y="48"/>
                      <a:pt x="37413" y="356"/>
                    </a:cubicBezTo>
                    <a:cubicBezTo>
                      <a:pt x="30418" y="545"/>
                      <a:pt x="23067" y="829"/>
                      <a:pt x="16260" y="1608"/>
                    </a:cubicBezTo>
                    <a:cubicBezTo>
                      <a:pt x="14773" y="1844"/>
                      <a:pt x="13118" y="1938"/>
                      <a:pt x="11558" y="2341"/>
                    </a:cubicBezTo>
                    <a:cubicBezTo>
                      <a:pt x="10778" y="2506"/>
                      <a:pt x="10046" y="2884"/>
                      <a:pt x="9290" y="3145"/>
                    </a:cubicBezTo>
                    <a:cubicBezTo>
                      <a:pt x="8414" y="3428"/>
                      <a:pt x="7516" y="3665"/>
                      <a:pt x="6643" y="3971"/>
                    </a:cubicBezTo>
                    <a:cubicBezTo>
                      <a:pt x="4468" y="4799"/>
                      <a:pt x="2128" y="5294"/>
                      <a:pt x="568" y="7210"/>
                    </a:cubicBezTo>
                    <a:cubicBezTo>
                      <a:pt x="73" y="8060"/>
                      <a:pt x="1" y="9148"/>
                      <a:pt x="73" y="10116"/>
                    </a:cubicBezTo>
                    <a:cubicBezTo>
                      <a:pt x="237" y="10966"/>
                      <a:pt x="734" y="11723"/>
                      <a:pt x="1277" y="12384"/>
                    </a:cubicBezTo>
                    <a:cubicBezTo>
                      <a:pt x="2861" y="14300"/>
                      <a:pt x="5011" y="15623"/>
                      <a:pt x="7352" y="16474"/>
                    </a:cubicBezTo>
                    <a:cubicBezTo>
                      <a:pt x="8344" y="16922"/>
                      <a:pt x="9360" y="17253"/>
                      <a:pt x="10424" y="17514"/>
                    </a:cubicBezTo>
                    <a:cubicBezTo>
                      <a:pt x="12220" y="18056"/>
                      <a:pt x="14111" y="18412"/>
                      <a:pt x="15977" y="18648"/>
                    </a:cubicBezTo>
                    <a:cubicBezTo>
                      <a:pt x="16994" y="18743"/>
                      <a:pt x="17987" y="18885"/>
                      <a:pt x="19002" y="19049"/>
                    </a:cubicBezTo>
                    <a:cubicBezTo>
                      <a:pt x="19261" y="19071"/>
                      <a:pt x="19520" y="19171"/>
                      <a:pt x="19761" y="19171"/>
                    </a:cubicBezTo>
                    <a:cubicBezTo>
                      <a:pt x="19784" y="19171"/>
                      <a:pt x="19807" y="19170"/>
                      <a:pt x="19830" y="19168"/>
                    </a:cubicBezTo>
                    <a:cubicBezTo>
                      <a:pt x="19925" y="19121"/>
                      <a:pt x="19900" y="18979"/>
                      <a:pt x="19805" y="18954"/>
                    </a:cubicBezTo>
                    <a:cubicBezTo>
                      <a:pt x="18104" y="18648"/>
                      <a:pt x="16402" y="18459"/>
                      <a:pt x="14725" y="18245"/>
                    </a:cubicBezTo>
                    <a:cubicBezTo>
                      <a:pt x="13141" y="17986"/>
                      <a:pt x="11558" y="17631"/>
                      <a:pt x="10021" y="17158"/>
                    </a:cubicBezTo>
                    <a:cubicBezTo>
                      <a:pt x="8225" y="16686"/>
                      <a:pt x="6571" y="15929"/>
                      <a:pt x="4964" y="15103"/>
                    </a:cubicBezTo>
                    <a:cubicBezTo>
                      <a:pt x="3168" y="14063"/>
                      <a:pt x="1466" y="12621"/>
                      <a:pt x="568" y="10730"/>
                    </a:cubicBezTo>
                    <a:cubicBezTo>
                      <a:pt x="143" y="9668"/>
                      <a:pt x="309" y="8533"/>
                      <a:pt x="757" y="7446"/>
                    </a:cubicBezTo>
                    <a:cubicBezTo>
                      <a:pt x="1324" y="6665"/>
                      <a:pt x="2175" y="6123"/>
                      <a:pt x="3003" y="5650"/>
                    </a:cubicBezTo>
                    <a:cubicBezTo>
                      <a:pt x="4160" y="5177"/>
                      <a:pt x="5484" y="4705"/>
                      <a:pt x="6807" y="4232"/>
                    </a:cubicBezTo>
                    <a:cubicBezTo>
                      <a:pt x="7658" y="3924"/>
                      <a:pt x="8533" y="3712"/>
                      <a:pt x="9384" y="3428"/>
                    </a:cubicBezTo>
                    <a:cubicBezTo>
                      <a:pt x="10116" y="3167"/>
                      <a:pt x="10802" y="2814"/>
                      <a:pt x="11558" y="2647"/>
                    </a:cubicBezTo>
                    <a:cubicBezTo>
                      <a:pt x="13260" y="2199"/>
                      <a:pt x="14914" y="2128"/>
                      <a:pt x="16710" y="1844"/>
                    </a:cubicBezTo>
                    <a:cubicBezTo>
                      <a:pt x="23445" y="1112"/>
                      <a:pt x="30630" y="829"/>
                      <a:pt x="37555" y="640"/>
                    </a:cubicBezTo>
                    <a:cubicBezTo>
                      <a:pt x="40414" y="451"/>
                      <a:pt x="43297" y="403"/>
                      <a:pt x="46180" y="403"/>
                    </a:cubicBezTo>
                    <a:cubicBezTo>
                      <a:pt x="47224" y="403"/>
                      <a:pt x="48266" y="312"/>
                      <a:pt x="49296" y="312"/>
                    </a:cubicBezTo>
                    <a:cubicBezTo>
                      <a:pt x="49550" y="312"/>
                      <a:pt x="49804" y="318"/>
                      <a:pt x="50056" y="331"/>
                    </a:cubicBezTo>
                    <a:cubicBezTo>
                      <a:pt x="50427" y="369"/>
                      <a:pt x="50801" y="377"/>
                      <a:pt x="51176" y="377"/>
                    </a:cubicBezTo>
                    <a:cubicBezTo>
                      <a:pt x="51419" y="377"/>
                      <a:pt x="51662" y="374"/>
                      <a:pt x="51905" y="374"/>
                    </a:cubicBezTo>
                    <a:cubicBezTo>
                      <a:pt x="52220" y="374"/>
                      <a:pt x="52534" y="379"/>
                      <a:pt x="52845" y="403"/>
                    </a:cubicBezTo>
                    <a:cubicBezTo>
                      <a:pt x="54357" y="498"/>
                      <a:pt x="55847" y="734"/>
                      <a:pt x="57360" y="734"/>
                    </a:cubicBezTo>
                    <a:cubicBezTo>
                      <a:pt x="61236" y="970"/>
                      <a:pt x="64686" y="1301"/>
                      <a:pt x="68537" y="2294"/>
                    </a:cubicBezTo>
                    <a:cubicBezTo>
                      <a:pt x="70570" y="2742"/>
                      <a:pt x="72791" y="3404"/>
                      <a:pt x="74518" y="4279"/>
                    </a:cubicBezTo>
                    <a:cubicBezTo>
                      <a:pt x="75321" y="4869"/>
                      <a:pt x="76195" y="5272"/>
                      <a:pt x="76597" y="6028"/>
                    </a:cubicBezTo>
                    <a:cubicBezTo>
                      <a:pt x="76881" y="6476"/>
                      <a:pt x="76928" y="6949"/>
                      <a:pt x="77023" y="7541"/>
                    </a:cubicBezTo>
                    <a:cubicBezTo>
                      <a:pt x="77235" y="8414"/>
                      <a:pt x="77235" y="9100"/>
                      <a:pt x="77045" y="9998"/>
                    </a:cubicBezTo>
                    <a:cubicBezTo>
                      <a:pt x="76951" y="10613"/>
                      <a:pt x="76667" y="11155"/>
                      <a:pt x="76456" y="11747"/>
                    </a:cubicBezTo>
                    <a:cubicBezTo>
                      <a:pt x="76100" y="12573"/>
                      <a:pt x="75864" y="13235"/>
                      <a:pt x="75274" y="13827"/>
                    </a:cubicBezTo>
                    <a:cubicBezTo>
                      <a:pt x="73642" y="15693"/>
                      <a:pt x="71799" y="17064"/>
                      <a:pt x="69602" y="18223"/>
                    </a:cubicBezTo>
                    <a:cubicBezTo>
                      <a:pt x="67687" y="19285"/>
                      <a:pt x="65843" y="20255"/>
                      <a:pt x="63953" y="21034"/>
                    </a:cubicBezTo>
                    <a:cubicBezTo>
                      <a:pt x="63032" y="21484"/>
                      <a:pt x="62062" y="21743"/>
                      <a:pt x="60999" y="22027"/>
                    </a:cubicBezTo>
                    <a:cubicBezTo>
                      <a:pt x="60029" y="22358"/>
                      <a:pt x="59014" y="22477"/>
                      <a:pt x="58044" y="22736"/>
                    </a:cubicBezTo>
                    <a:cubicBezTo>
                      <a:pt x="56768" y="22878"/>
                      <a:pt x="55327" y="23114"/>
                      <a:pt x="53932" y="23539"/>
                    </a:cubicBezTo>
                    <a:cubicBezTo>
                      <a:pt x="52917" y="23728"/>
                      <a:pt x="51758" y="23823"/>
                      <a:pt x="50601" y="24012"/>
                    </a:cubicBezTo>
                    <a:cubicBezTo>
                      <a:pt x="49678" y="24107"/>
                      <a:pt x="48449" y="24154"/>
                      <a:pt x="47409" y="24201"/>
                    </a:cubicBezTo>
                    <a:cubicBezTo>
                      <a:pt x="46315" y="24253"/>
                      <a:pt x="45246" y="24342"/>
                      <a:pt x="44166" y="24342"/>
                    </a:cubicBezTo>
                    <a:cubicBezTo>
                      <a:pt x="43753" y="24342"/>
                      <a:pt x="43338" y="24329"/>
                      <a:pt x="42919" y="24296"/>
                    </a:cubicBezTo>
                    <a:cubicBezTo>
                      <a:pt x="42376" y="24296"/>
                      <a:pt x="41832" y="24367"/>
                      <a:pt x="41289" y="24390"/>
                    </a:cubicBezTo>
                    <a:cubicBezTo>
                      <a:pt x="40837" y="24357"/>
                      <a:pt x="40386" y="24323"/>
                      <a:pt x="39935" y="24323"/>
                    </a:cubicBezTo>
                    <a:cubicBezTo>
                      <a:pt x="39748" y="24323"/>
                      <a:pt x="39561" y="24329"/>
                      <a:pt x="39374" y="24343"/>
                    </a:cubicBezTo>
                    <a:cubicBezTo>
                      <a:pt x="39266" y="24344"/>
                      <a:pt x="39157" y="24345"/>
                      <a:pt x="39048" y="24345"/>
                    </a:cubicBezTo>
                    <a:cubicBezTo>
                      <a:pt x="37369" y="24345"/>
                      <a:pt x="35585" y="24178"/>
                      <a:pt x="34010" y="24178"/>
                    </a:cubicBezTo>
                    <a:cubicBezTo>
                      <a:pt x="34080" y="24178"/>
                      <a:pt x="33774" y="24154"/>
                      <a:pt x="33679" y="24154"/>
                    </a:cubicBezTo>
                    <a:cubicBezTo>
                      <a:pt x="33659" y="24150"/>
                      <a:pt x="33640" y="24148"/>
                      <a:pt x="33620" y="24148"/>
                    </a:cubicBezTo>
                    <a:cubicBezTo>
                      <a:pt x="33522" y="24148"/>
                      <a:pt x="33431" y="24194"/>
                      <a:pt x="33371" y="24273"/>
                    </a:cubicBezTo>
                    <a:cubicBezTo>
                      <a:pt x="33301" y="24343"/>
                      <a:pt x="33348" y="24485"/>
                      <a:pt x="33443" y="24509"/>
                    </a:cubicBezTo>
                    <a:cubicBezTo>
                      <a:pt x="33460" y="24513"/>
                      <a:pt x="33476" y="24515"/>
                      <a:pt x="33491" y="24515"/>
                    </a:cubicBezTo>
                    <a:cubicBezTo>
                      <a:pt x="33556" y="24515"/>
                      <a:pt x="33598" y="24480"/>
                      <a:pt x="33655" y="24462"/>
                    </a:cubicBezTo>
                    <a:cubicBezTo>
                      <a:pt x="34954" y="24482"/>
                      <a:pt x="37250" y="24658"/>
                      <a:pt x="39162" y="24658"/>
                    </a:cubicBezTo>
                    <a:cubicBezTo>
                      <a:pt x="39372" y="24658"/>
                      <a:pt x="39578" y="24656"/>
                      <a:pt x="39777" y="24651"/>
                    </a:cubicBezTo>
                    <a:cubicBezTo>
                      <a:pt x="39897" y="24640"/>
                      <a:pt x="40017" y="24635"/>
                      <a:pt x="40137" y="24635"/>
                    </a:cubicBezTo>
                    <a:cubicBezTo>
                      <a:pt x="40513" y="24635"/>
                      <a:pt x="40889" y="24680"/>
                      <a:pt x="41265" y="24698"/>
                    </a:cubicBezTo>
                    <a:cubicBezTo>
                      <a:pt x="41793" y="24698"/>
                      <a:pt x="42302" y="24623"/>
                      <a:pt x="42825" y="24623"/>
                    </a:cubicBezTo>
                    <a:cubicBezTo>
                      <a:pt x="42887" y="24623"/>
                      <a:pt x="42950" y="24624"/>
                      <a:pt x="43013" y="24626"/>
                    </a:cubicBezTo>
                    <a:cubicBezTo>
                      <a:pt x="43360" y="24649"/>
                      <a:pt x="43708" y="24658"/>
                      <a:pt x="44056" y="24658"/>
                    </a:cubicBezTo>
                    <a:cubicBezTo>
                      <a:pt x="45182" y="24658"/>
                      <a:pt x="46315" y="24563"/>
                      <a:pt x="47434" y="24509"/>
                    </a:cubicBezTo>
                    <a:cubicBezTo>
                      <a:pt x="48544" y="24462"/>
                      <a:pt x="49655" y="24437"/>
                      <a:pt x="50743" y="24296"/>
                    </a:cubicBezTo>
                    <a:cubicBezTo>
                      <a:pt x="51805" y="24131"/>
                      <a:pt x="52987" y="24037"/>
                      <a:pt x="54004" y="23823"/>
                    </a:cubicBezTo>
                    <a:cubicBezTo>
                      <a:pt x="54877" y="23634"/>
                      <a:pt x="55823" y="23328"/>
                      <a:pt x="56556" y="23256"/>
                    </a:cubicBezTo>
                    <a:cubicBezTo>
                      <a:pt x="57171" y="23114"/>
                      <a:pt x="57713" y="23161"/>
                      <a:pt x="58375" y="22972"/>
                    </a:cubicBezTo>
                    <a:cubicBezTo>
                      <a:pt x="59298" y="22760"/>
                      <a:pt x="60219" y="22641"/>
                      <a:pt x="61117" y="22310"/>
                    </a:cubicBezTo>
                    <a:cubicBezTo>
                      <a:pt x="62109" y="22074"/>
                      <a:pt x="63102" y="21790"/>
                      <a:pt x="64000" y="21342"/>
                    </a:cubicBezTo>
                    <a:cubicBezTo>
                      <a:pt x="65821" y="20609"/>
                      <a:pt x="67759" y="19616"/>
                      <a:pt x="69649" y="18576"/>
                    </a:cubicBezTo>
                    <a:cubicBezTo>
                      <a:pt x="71988" y="17347"/>
                      <a:pt x="74140" y="15765"/>
                      <a:pt x="75794" y="13708"/>
                    </a:cubicBezTo>
                    <a:cubicBezTo>
                      <a:pt x="76267" y="13165"/>
                      <a:pt x="76478" y="12479"/>
                      <a:pt x="76762" y="11842"/>
                    </a:cubicBezTo>
                    <a:cubicBezTo>
                      <a:pt x="76998" y="11227"/>
                      <a:pt x="77329" y="10636"/>
                      <a:pt x="77401" y="9974"/>
                    </a:cubicBezTo>
                    <a:cubicBezTo>
                      <a:pt x="77565" y="9148"/>
                      <a:pt x="77565" y="8319"/>
                      <a:pt x="77376" y="7493"/>
                    </a:cubicBezTo>
                    <a:cubicBezTo>
                      <a:pt x="77282" y="6926"/>
                      <a:pt x="77212" y="6359"/>
                      <a:pt x="76904" y="5862"/>
                    </a:cubicBezTo>
                    <a:cubicBezTo>
                      <a:pt x="76361" y="4941"/>
                      <a:pt x="75344" y="4444"/>
                      <a:pt x="74493" y="3854"/>
                    </a:cubicBezTo>
                    <a:cubicBezTo>
                      <a:pt x="72627" y="3003"/>
                      <a:pt x="70642" y="2411"/>
                      <a:pt x="68609" y="1963"/>
                    </a:cubicBezTo>
                    <a:cubicBezTo>
                      <a:pt x="64733" y="970"/>
                      <a:pt x="61094" y="592"/>
                      <a:pt x="57146" y="426"/>
                    </a:cubicBezTo>
                    <a:cubicBezTo>
                      <a:pt x="55706" y="403"/>
                      <a:pt x="54288" y="167"/>
                      <a:pt x="52845" y="72"/>
                    </a:cubicBezTo>
                    <a:cubicBezTo>
                      <a:pt x="51711" y="25"/>
                      <a:pt x="50553" y="72"/>
                      <a:pt x="493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082475" y="4524888"/>
                <a:ext cx="1322325" cy="306400"/>
              </a:xfrm>
              <a:custGeom>
                <a:avLst/>
                <a:gdLst/>
                <a:ahLst/>
                <a:cxnLst/>
                <a:rect l="l" t="t" r="r" b="b"/>
                <a:pathLst>
                  <a:path w="52893" h="12256" extrusionOk="0">
                    <a:moveTo>
                      <a:pt x="28671" y="1"/>
                    </a:moveTo>
                    <a:cubicBezTo>
                      <a:pt x="27852" y="1"/>
                      <a:pt x="27032" y="32"/>
                      <a:pt x="26211" y="108"/>
                    </a:cubicBezTo>
                    <a:cubicBezTo>
                      <a:pt x="24344" y="273"/>
                      <a:pt x="22477" y="332"/>
                      <a:pt x="20607" y="332"/>
                    </a:cubicBezTo>
                    <a:cubicBezTo>
                      <a:pt x="18737" y="332"/>
                      <a:pt x="16864" y="273"/>
                      <a:pt x="14984" y="202"/>
                    </a:cubicBezTo>
                    <a:cubicBezTo>
                      <a:pt x="14909" y="201"/>
                      <a:pt x="14834" y="200"/>
                      <a:pt x="14760" y="200"/>
                    </a:cubicBezTo>
                    <a:cubicBezTo>
                      <a:pt x="13441" y="200"/>
                      <a:pt x="12121" y="396"/>
                      <a:pt x="10802" y="486"/>
                    </a:cubicBezTo>
                    <a:cubicBezTo>
                      <a:pt x="9573" y="580"/>
                      <a:pt x="8344" y="533"/>
                      <a:pt x="7138" y="675"/>
                    </a:cubicBezTo>
                    <a:cubicBezTo>
                      <a:pt x="5461" y="839"/>
                      <a:pt x="3807" y="1643"/>
                      <a:pt x="2294" y="2329"/>
                    </a:cubicBezTo>
                    <a:cubicBezTo>
                      <a:pt x="1821" y="2730"/>
                      <a:pt x="1419" y="3275"/>
                      <a:pt x="1301" y="3889"/>
                    </a:cubicBezTo>
                    <a:cubicBezTo>
                      <a:pt x="1277" y="4456"/>
                      <a:pt x="1797" y="4882"/>
                      <a:pt x="2247" y="5165"/>
                    </a:cubicBezTo>
                    <a:cubicBezTo>
                      <a:pt x="3854" y="6133"/>
                      <a:pt x="5792" y="6322"/>
                      <a:pt x="7611" y="6653"/>
                    </a:cubicBezTo>
                    <a:cubicBezTo>
                      <a:pt x="10140" y="6984"/>
                      <a:pt x="12504" y="7268"/>
                      <a:pt x="15079" y="7529"/>
                    </a:cubicBezTo>
                    <a:cubicBezTo>
                      <a:pt x="17041" y="7718"/>
                      <a:pt x="19026" y="7623"/>
                      <a:pt x="20987" y="7788"/>
                    </a:cubicBezTo>
                    <a:cubicBezTo>
                      <a:pt x="22099" y="7859"/>
                      <a:pt x="23209" y="8024"/>
                      <a:pt x="24320" y="8071"/>
                    </a:cubicBezTo>
                    <a:cubicBezTo>
                      <a:pt x="25856" y="8071"/>
                      <a:pt x="27368" y="8024"/>
                      <a:pt x="28905" y="8001"/>
                    </a:cubicBezTo>
                    <a:cubicBezTo>
                      <a:pt x="32331" y="7835"/>
                      <a:pt x="35876" y="7835"/>
                      <a:pt x="39162" y="6700"/>
                    </a:cubicBezTo>
                    <a:cubicBezTo>
                      <a:pt x="41170" y="5613"/>
                      <a:pt x="37105" y="4598"/>
                      <a:pt x="36302" y="4479"/>
                    </a:cubicBezTo>
                    <a:cubicBezTo>
                      <a:pt x="33065" y="4053"/>
                      <a:pt x="29779" y="3723"/>
                      <a:pt x="26423" y="3581"/>
                    </a:cubicBezTo>
                    <a:cubicBezTo>
                      <a:pt x="25923" y="3538"/>
                      <a:pt x="25425" y="3525"/>
                      <a:pt x="24928" y="3525"/>
                    </a:cubicBezTo>
                    <a:cubicBezTo>
                      <a:pt x="24214" y="3525"/>
                      <a:pt x="23503" y="3551"/>
                      <a:pt x="22789" y="3551"/>
                    </a:cubicBezTo>
                    <a:cubicBezTo>
                      <a:pt x="22355" y="3551"/>
                      <a:pt x="21921" y="3542"/>
                      <a:pt x="21484" y="3511"/>
                    </a:cubicBezTo>
                    <a:cubicBezTo>
                      <a:pt x="21057" y="3537"/>
                      <a:pt x="20637" y="3555"/>
                      <a:pt x="20217" y="3555"/>
                    </a:cubicBezTo>
                    <a:cubicBezTo>
                      <a:pt x="19869" y="3555"/>
                      <a:pt x="19521" y="3543"/>
                      <a:pt x="19168" y="3511"/>
                    </a:cubicBezTo>
                    <a:cubicBezTo>
                      <a:pt x="19072" y="3504"/>
                      <a:pt x="18976" y="3501"/>
                      <a:pt x="18880" y="3501"/>
                    </a:cubicBezTo>
                    <a:cubicBezTo>
                      <a:pt x="18284" y="3501"/>
                      <a:pt x="17677" y="3612"/>
                      <a:pt x="17089" y="3653"/>
                    </a:cubicBezTo>
                    <a:cubicBezTo>
                      <a:pt x="16332" y="3794"/>
                      <a:pt x="15529" y="3605"/>
                      <a:pt x="14820" y="3959"/>
                    </a:cubicBezTo>
                    <a:cubicBezTo>
                      <a:pt x="14016" y="4314"/>
                      <a:pt x="14347" y="4573"/>
                      <a:pt x="15032" y="4740"/>
                    </a:cubicBezTo>
                    <a:cubicBezTo>
                      <a:pt x="15671" y="4882"/>
                      <a:pt x="16308" y="5046"/>
                      <a:pt x="16947" y="5046"/>
                    </a:cubicBezTo>
                    <a:cubicBezTo>
                      <a:pt x="17064" y="5046"/>
                      <a:pt x="17136" y="4929"/>
                      <a:pt x="17111" y="4834"/>
                    </a:cubicBezTo>
                    <a:cubicBezTo>
                      <a:pt x="17094" y="4727"/>
                      <a:pt x="16994" y="4714"/>
                      <a:pt x="16896" y="4714"/>
                    </a:cubicBezTo>
                    <a:cubicBezTo>
                      <a:pt x="16865" y="4714"/>
                      <a:pt x="16833" y="4715"/>
                      <a:pt x="16805" y="4715"/>
                    </a:cubicBezTo>
                    <a:cubicBezTo>
                      <a:pt x="16213" y="4693"/>
                      <a:pt x="15646" y="4551"/>
                      <a:pt x="14984" y="4384"/>
                    </a:cubicBezTo>
                    <a:cubicBezTo>
                      <a:pt x="14914" y="4362"/>
                      <a:pt x="14867" y="4337"/>
                      <a:pt x="14820" y="4337"/>
                    </a:cubicBezTo>
                    <a:cubicBezTo>
                      <a:pt x="15434" y="3959"/>
                      <a:pt x="16190" y="4125"/>
                      <a:pt x="17041" y="3984"/>
                    </a:cubicBezTo>
                    <a:cubicBezTo>
                      <a:pt x="17777" y="3885"/>
                      <a:pt x="18514" y="3832"/>
                      <a:pt x="19250" y="3832"/>
                    </a:cubicBezTo>
                    <a:cubicBezTo>
                      <a:pt x="19577" y="3832"/>
                      <a:pt x="19904" y="3843"/>
                      <a:pt x="20231" y="3864"/>
                    </a:cubicBezTo>
                    <a:cubicBezTo>
                      <a:pt x="20707" y="3851"/>
                      <a:pt x="21191" y="3828"/>
                      <a:pt x="21673" y="3828"/>
                    </a:cubicBezTo>
                    <a:cubicBezTo>
                      <a:pt x="21982" y="3828"/>
                      <a:pt x="22290" y="3837"/>
                      <a:pt x="22594" y="3864"/>
                    </a:cubicBezTo>
                    <a:cubicBezTo>
                      <a:pt x="23020" y="3853"/>
                      <a:pt x="23445" y="3848"/>
                      <a:pt x="23872" y="3848"/>
                    </a:cubicBezTo>
                    <a:cubicBezTo>
                      <a:pt x="26122" y="3848"/>
                      <a:pt x="28381" y="3993"/>
                      <a:pt x="30607" y="4173"/>
                    </a:cubicBezTo>
                    <a:cubicBezTo>
                      <a:pt x="31836" y="4243"/>
                      <a:pt x="32851" y="4362"/>
                      <a:pt x="34033" y="4551"/>
                    </a:cubicBezTo>
                    <a:cubicBezTo>
                      <a:pt x="35192" y="4693"/>
                      <a:pt x="36184" y="4715"/>
                      <a:pt x="37271" y="5023"/>
                    </a:cubicBezTo>
                    <a:cubicBezTo>
                      <a:pt x="38807" y="5519"/>
                      <a:pt x="40486" y="6133"/>
                      <a:pt x="38264" y="6630"/>
                    </a:cubicBezTo>
                    <a:cubicBezTo>
                      <a:pt x="35356" y="7387"/>
                      <a:pt x="32567" y="7529"/>
                      <a:pt x="29542" y="7623"/>
                    </a:cubicBezTo>
                    <a:cubicBezTo>
                      <a:pt x="27771" y="7693"/>
                      <a:pt x="25997" y="7718"/>
                      <a:pt x="24226" y="7718"/>
                    </a:cubicBezTo>
                    <a:cubicBezTo>
                      <a:pt x="22288" y="7576"/>
                      <a:pt x="20350" y="7362"/>
                      <a:pt x="18387" y="7339"/>
                    </a:cubicBezTo>
                    <a:cubicBezTo>
                      <a:pt x="18322" y="7340"/>
                      <a:pt x="18257" y="7340"/>
                      <a:pt x="18192" y="7340"/>
                    </a:cubicBezTo>
                    <a:cubicBezTo>
                      <a:pt x="15053" y="7340"/>
                      <a:pt x="12156" y="6813"/>
                      <a:pt x="9053" y="6489"/>
                    </a:cubicBezTo>
                    <a:cubicBezTo>
                      <a:pt x="6832" y="6133"/>
                      <a:pt x="4185" y="5991"/>
                      <a:pt x="2222" y="4715"/>
                    </a:cubicBezTo>
                    <a:cubicBezTo>
                      <a:pt x="1916" y="4551"/>
                      <a:pt x="1632" y="4053"/>
                      <a:pt x="1632" y="3984"/>
                    </a:cubicBezTo>
                    <a:cubicBezTo>
                      <a:pt x="1727" y="3416"/>
                      <a:pt x="2200" y="2825"/>
                      <a:pt x="2600" y="2566"/>
                    </a:cubicBezTo>
                    <a:cubicBezTo>
                      <a:pt x="4302" y="1785"/>
                      <a:pt x="6193" y="958"/>
                      <a:pt x="8083" y="934"/>
                    </a:cubicBezTo>
                    <a:cubicBezTo>
                      <a:pt x="10424" y="934"/>
                      <a:pt x="12715" y="580"/>
                      <a:pt x="15056" y="556"/>
                    </a:cubicBezTo>
                    <a:cubicBezTo>
                      <a:pt x="17419" y="628"/>
                      <a:pt x="19805" y="675"/>
                      <a:pt x="22169" y="698"/>
                    </a:cubicBezTo>
                    <a:cubicBezTo>
                      <a:pt x="24226" y="580"/>
                      <a:pt x="26306" y="439"/>
                      <a:pt x="28361" y="319"/>
                    </a:cubicBezTo>
                    <a:cubicBezTo>
                      <a:pt x="31386" y="344"/>
                      <a:pt x="34388" y="745"/>
                      <a:pt x="37413" y="934"/>
                    </a:cubicBezTo>
                    <a:cubicBezTo>
                      <a:pt x="39351" y="1006"/>
                      <a:pt x="41406" y="1053"/>
                      <a:pt x="43180" y="1359"/>
                    </a:cubicBezTo>
                    <a:cubicBezTo>
                      <a:pt x="44645" y="1596"/>
                      <a:pt x="46038" y="2116"/>
                      <a:pt x="47456" y="2541"/>
                    </a:cubicBezTo>
                    <a:cubicBezTo>
                      <a:pt x="49347" y="3250"/>
                      <a:pt x="52444" y="3675"/>
                      <a:pt x="52160" y="5591"/>
                    </a:cubicBezTo>
                    <a:cubicBezTo>
                      <a:pt x="51830" y="6347"/>
                      <a:pt x="50860" y="7339"/>
                      <a:pt x="50081" y="8118"/>
                    </a:cubicBezTo>
                    <a:cubicBezTo>
                      <a:pt x="49419" y="8686"/>
                      <a:pt x="48449" y="8994"/>
                      <a:pt x="47693" y="9325"/>
                    </a:cubicBezTo>
                    <a:cubicBezTo>
                      <a:pt x="46678" y="9750"/>
                      <a:pt x="45732" y="10317"/>
                      <a:pt x="44740" y="10790"/>
                    </a:cubicBezTo>
                    <a:cubicBezTo>
                      <a:pt x="44456" y="10979"/>
                      <a:pt x="43983" y="11026"/>
                      <a:pt x="43558" y="11143"/>
                    </a:cubicBezTo>
                    <a:cubicBezTo>
                      <a:pt x="42707" y="11380"/>
                      <a:pt x="41856" y="11546"/>
                      <a:pt x="40981" y="11663"/>
                    </a:cubicBezTo>
                    <a:cubicBezTo>
                      <a:pt x="39831" y="11825"/>
                      <a:pt x="38783" y="11986"/>
                      <a:pt x="37618" y="11986"/>
                    </a:cubicBezTo>
                    <a:cubicBezTo>
                      <a:pt x="37419" y="11986"/>
                      <a:pt x="37217" y="11982"/>
                      <a:pt x="37011" y="11972"/>
                    </a:cubicBezTo>
                    <a:cubicBezTo>
                      <a:pt x="32119" y="11877"/>
                      <a:pt x="27251" y="11380"/>
                      <a:pt x="22358" y="10932"/>
                    </a:cubicBezTo>
                    <a:cubicBezTo>
                      <a:pt x="17442" y="10459"/>
                      <a:pt x="12526" y="9939"/>
                      <a:pt x="7658" y="9088"/>
                    </a:cubicBezTo>
                    <a:cubicBezTo>
                      <a:pt x="5105" y="8710"/>
                      <a:pt x="2648" y="7929"/>
                      <a:pt x="190" y="7150"/>
                    </a:cubicBezTo>
                    <a:cubicBezTo>
                      <a:pt x="177" y="7146"/>
                      <a:pt x="164" y="7144"/>
                      <a:pt x="152" y="7144"/>
                    </a:cubicBezTo>
                    <a:cubicBezTo>
                      <a:pt x="95" y="7144"/>
                      <a:pt x="44" y="7186"/>
                      <a:pt x="25" y="7245"/>
                    </a:cubicBezTo>
                    <a:cubicBezTo>
                      <a:pt x="1" y="7315"/>
                      <a:pt x="48" y="7387"/>
                      <a:pt x="120" y="7409"/>
                    </a:cubicBezTo>
                    <a:cubicBezTo>
                      <a:pt x="1963" y="7929"/>
                      <a:pt x="3759" y="8638"/>
                      <a:pt x="5650" y="8969"/>
                    </a:cubicBezTo>
                    <a:cubicBezTo>
                      <a:pt x="10897" y="10009"/>
                      <a:pt x="16238" y="10601"/>
                      <a:pt x="21554" y="11121"/>
                    </a:cubicBezTo>
                    <a:cubicBezTo>
                      <a:pt x="27037" y="11641"/>
                      <a:pt x="32520" y="12231"/>
                      <a:pt x="38028" y="12255"/>
                    </a:cubicBezTo>
                    <a:cubicBezTo>
                      <a:pt x="40297" y="12136"/>
                      <a:pt x="42565" y="11783"/>
                      <a:pt x="44740" y="11143"/>
                    </a:cubicBezTo>
                    <a:cubicBezTo>
                      <a:pt x="45590" y="10718"/>
                      <a:pt x="46417" y="10270"/>
                      <a:pt x="47267" y="9867"/>
                    </a:cubicBezTo>
                    <a:cubicBezTo>
                      <a:pt x="47929" y="9561"/>
                      <a:pt x="48922" y="9253"/>
                      <a:pt x="49725" y="8827"/>
                    </a:cubicBezTo>
                    <a:cubicBezTo>
                      <a:pt x="50718" y="8260"/>
                      <a:pt x="51357" y="7292"/>
                      <a:pt x="52089" y="6464"/>
                    </a:cubicBezTo>
                    <a:cubicBezTo>
                      <a:pt x="52892" y="5638"/>
                      <a:pt x="52609" y="4526"/>
                      <a:pt x="51758" y="3842"/>
                    </a:cubicBezTo>
                    <a:cubicBezTo>
                      <a:pt x="51121" y="3344"/>
                      <a:pt x="50270" y="3133"/>
                      <a:pt x="49514" y="2825"/>
                    </a:cubicBezTo>
                    <a:cubicBezTo>
                      <a:pt x="47504" y="2210"/>
                      <a:pt x="45519" y="1454"/>
                      <a:pt x="43463" y="1053"/>
                    </a:cubicBezTo>
                    <a:cubicBezTo>
                      <a:pt x="41312" y="675"/>
                      <a:pt x="39115" y="675"/>
                      <a:pt x="36941" y="556"/>
                    </a:cubicBezTo>
                    <a:cubicBezTo>
                      <a:pt x="34187" y="356"/>
                      <a:pt x="31434" y="1"/>
                      <a:pt x="28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3703775" y="4288988"/>
                <a:ext cx="2210325" cy="826575"/>
              </a:xfrm>
              <a:custGeom>
                <a:avLst/>
                <a:gdLst/>
                <a:ahLst/>
                <a:cxnLst/>
                <a:rect l="l" t="t" r="r" b="b"/>
                <a:pathLst>
                  <a:path w="88413" h="33063" extrusionOk="0">
                    <a:moveTo>
                      <a:pt x="58087" y="0"/>
                    </a:moveTo>
                    <a:cubicBezTo>
                      <a:pt x="56757" y="0"/>
                      <a:pt x="55421" y="181"/>
                      <a:pt x="54096" y="232"/>
                    </a:cubicBezTo>
                    <a:cubicBezTo>
                      <a:pt x="53003" y="252"/>
                      <a:pt x="51910" y="404"/>
                      <a:pt x="50817" y="404"/>
                    </a:cubicBezTo>
                    <a:cubicBezTo>
                      <a:pt x="50681" y="404"/>
                      <a:pt x="50545" y="402"/>
                      <a:pt x="50410" y="397"/>
                    </a:cubicBezTo>
                    <a:cubicBezTo>
                      <a:pt x="50156" y="378"/>
                      <a:pt x="49903" y="371"/>
                      <a:pt x="49651" y="371"/>
                    </a:cubicBezTo>
                    <a:cubicBezTo>
                      <a:pt x="48612" y="371"/>
                      <a:pt x="47585" y="500"/>
                      <a:pt x="46558" y="538"/>
                    </a:cubicBezTo>
                    <a:cubicBezTo>
                      <a:pt x="45329" y="563"/>
                      <a:pt x="44337" y="752"/>
                      <a:pt x="43108" y="869"/>
                    </a:cubicBezTo>
                    <a:cubicBezTo>
                      <a:pt x="42352" y="941"/>
                      <a:pt x="41429" y="964"/>
                      <a:pt x="40555" y="1153"/>
                    </a:cubicBezTo>
                    <a:cubicBezTo>
                      <a:pt x="38712" y="1295"/>
                      <a:pt x="36371" y="1720"/>
                      <a:pt x="34364" y="2076"/>
                    </a:cubicBezTo>
                    <a:cubicBezTo>
                      <a:pt x="33157" y="2382"/>
                      <a:pt x="31550" y="2287"/>
                      <a:pt x="30369" y="2454"/>
                    </a:cubicBezTo>
                    <a:cubicBezTo>
                      <a:pt x="27037" y="2785"/>
                      <a:pt x="23609" y="3233"/>
                      <a:pt x="20537" y="3635"/>
                    </a:cubicBezTo>
                    <a:cubicBezTo>
                      <a:pt x="18104" y="3730"/>
                      <a:pt x="15716" y="4178"/>
                      <a:pt x="13330" y="4556"/>
                    </a:cubicBezTo>
                    <a:cubicBezTo>
                      <a:pt x="12171" y="4770"/>
                      <a:pt x="11036" y="5029"/>
                      <a:pt x="9879" y="5171"/>
                    </a:cubicBezTo>
                    <a:cubicBezTo>
                      <a:pt x="9029" y="5312"/>
                      <a:pt x="8272" y="5690"/>
                      <a:pt x="7563" y="5951"/>
                    </a:cubicBezTo>
                    <a:cubicBezTo>
                      <a:pt x="6735" y="6330"/>
                      <a:pt x="5790" y="6282"/>
                      <a:pt x="4964" y="6589"/>
                    </a:cubicBezTo>
                    <a:cubicBezTo>
                      <a:pt x="3877" y="7086"/>
                      <a:pt x="2670" y="7534"/>
                      <a:pt x="1939" y="8479"/>
                    </a:cubicBezTo>
                    <a:cubicBezTo>
                      <a:pt x="1466" y="9166"/>
                      <a:pt x="969" y="9827"/>
                      <a:pt x="615" y="10559"/>
                    </a:cubicBezTo>
                    <a:cubicBezTo>
                      <a:pt x="354" y="11198"/>
                      <a:pt x="237" y="11907"/>
                      <a:pt x="48" y="12569"/>
                    </a:cubicBezTo>
                    <a:cubicBezTo>
                      <a:pt x="1" y="13489"/>
                      <a:pt x="568" y="14340"/>
                      <a:pt x="1135" y="15049"/>
                    </a:cubicBezTo>
                    <a:cubicBezTo>
                      <a:pt x="2150" y="16231"/>
                      <a:pt x="2884" y="17554"/>
                      <a:pt x="3946" y="18713"/>
                    </a:cubicBezTo>
                    <a:cubicBezTo>
                      <a:pt x="4466" y="19303"/>
                      <a:pt x="5200" y="19681"/>
                      <a:pt x="5837" y="20154"/>
                    </a:cubicBezTo>
                    <a:cubicBezTo>
                      <a:pt x="6618" y="20721"/>
                      <a:pt x="7422" y="21408"/>
                      <a:pt x="8414" y="21833"/>
                    </a:cubicBezTo>
                    <a:cubicBezTo>
                      <a:pt x="9429" y="22376"/>
                      <a:pt x="10399" y="22990"/>
                      <a:pt x="11415" y="23510"/>
                    </a:cubicBezTo>
                    <a:cubicBezTo>
                      <a:pt x="11982" y="23794"/>
                      <a:pt x="12621" y="23794"/>
                      <a:pt x="13188" y="24007"/>
                    </a:cubicBezTo>
                    <a:cubicBezTo>
                      <a:pt x="14912" y="24480"/>
                      <a:pt x="16661" y="24811"/>
                      <a:pt x="18435" y="25070"/>
                    </a:cubicBezTo>
                    <a:cubicBezTo>
                      <a:pt x="20064" y="25306"/>
                      <a:pt x="21577" y="25898"/>
                      <a:pt x="23184" y="26204"/>
                    </a:cubicBezTo>
                    <a:cubicBezTo>
                      <a:pt x="23533" y="26289"/>
                      <a:pt x="23881" y="26303"/>
                      <a:pt x="24231" y="26303"/>
                    </a:cubicBezTo>
                    <a:cubicBezTo>
                      <a:pt x="24404" y="26303"/>
                      <a:pt x="24577" y="26299"/>
                      <a:pt x="24751" y="26299"/>
                    </a:cubicBezTo>
                    <a:cubicBezTo>
                      <a:pt x="25014" y="26299"/>
                      <a:pt x="25280" y="26307"/>
                      <a:pt x="25547" y="26346"/>
                    </a:cubicBezTo>
                    <a:cubicBezTo>
                      <a:pt x="27510" y="26512"/>
                      <a:pt x="29495" y="26488"/>
                      <a:pt x="31480" y="26654"/>
                    </a:cubicBezTo>
                    <a:cubicBezTo>
                      <a:pt x="31633" y="26667"/>
                      <a:pt x="31794" y="26672"/>
                      <a:pt x="31959" y="26672"/>
                    </a:cubicBezTo>
                    <a:cubicBezTo>
                      <a:pt x="32591" y="26672"/>
                      <a:pt x="33281" y="26598"/>
                      <a:pt x="33819" y="26598"/>
                    </a:cubicBezTo>
                    <a:cubicBezTo>
                      <a:pt x="33919" y="26598"/>
                      <a:pt x="34014" y="26601"/>
                      <a:pt x="34103" y="26607"/>
                    </a:cubicBezTo>
                    <a:cubicBezTo>
                      <a:pt x="34120" y="26613"/>
                      <a:pt x="34137" y="26615"/>
                      <a:pt x="34153" y="26615"/>
                    </a:cubicBezTo>
                    <a:cubicBezTo>
                      <a:pt x="34275" y="26615"/>
                      <a:pt x="34375" y="26474"/>
                      <a:pt x="34292" y="26371"/>
                    </a:cubicBezTo>
                    <a:cubicBezTo>
                      <a:pt x="34190" y="26269"/>
                      <a:pt x="34053" y="26241"/>
                      <a:pt x="33905" y="26241"/>
                    </a:cubicBezTo>
                    <a:cubicBezTo>
                      <a:pt x="33734" y="26241"/>
                      <a:pt x="33548" y="26278"/>
                      <a:pt x="33388" y="26278"/>
                    </a:cubicBezTo>
                    <a:cubicBezTo>
                      <a:pt x="33366" y="26278"/>
                      <a:pt x="33344" y="26278"/>
                      <a:pt x="33324" y="26276"/>
                    </a:cubicBezTo>
                    <a:cubicBezTo>
                      <a:pt x="32875" y="26311"/>
                      <a:pt x="32431" y="26329"/>
                      <a:pt x="31991" y="26329"/>
                    </a:cubicBezTo>
                    <a:cubicBezTo>
                      <a:pt x="31551" y="26329"/>
                      <a:pt x="31113" y="26311"/>
                      <a:pt x="30677" y="26276"/>
                    </a:cubicBezTo>
                    <a:cubicBezTo>
                      <a:pt x="28951" y="26134"/>
                      <a:pt x="27249" y="26204"/>
                      <a:pt x="25547" y="26040"/>
                    </a:cubicBezTo>
                    <a:cubicBezTo>
                      <a:pt x="25272" y="26000"/>
                      <a:pt x="25002" y="25992"/>
                      <a:pt x="24738" y="25992"/>
                    </a:cubicBezTo>
                    <a:cubicBezTo>
                      <a:pt x="24561" y="25992"/>
                      <a:pt x="24387" y="25996"/>
                      <a:pt x="24217" y="25996"/>
                    </a:cubicBezTo>
                    <a:cubicBezTo>
                      <a:pt x="23880" y="25996"/>
                      <a:pt x="23559" y="25982"/>
                      <a:pt x="23256" y="25898"/>
                    </a:cubicBezTo>
                    <a:cubicBezTo>
                      <a:pt x="21671" y="25590"/>
                      <a:pt x="20184" y="25000"/>
                      <a:pt x="18599" y="24764"/>
                    </a:cubicBezTo>
                    <a:cubicBezTo>
                      <a:pt x="16780" y="24503"/>
                      <a:pt x="15007" y="24172"/>
                      <a:pt x="13258" y="23676"/>
                    </a:cubicBezTo>
                    <a:cubicBezTo>
                      <a:pt x="12596" y="23463"/>
                      <a:pt x="11912" y="23440"/>
                      <a:pt x="11415" y="23156"/>
                    </a:cubicBezTo>
                    <a:cubicBezTo>
                      <a:pt x="10517" y="22659"/>
                      <a:pt x="9643" y="22139"/>
                      <a:pt x="8768" y="21619"/>
                    </a:cubicBezTo>
                    <a:cubicBezTo>
                      <a:pt x="7941" y="21241"/>
                      <a:pt x="7138" y="20793"/>
                      <a:pt x="6546" y="20249"/>
                    </a:cubicBezTo>
                    <a:cubicBezTo>
                      <a:pt x="5837" y="19729"/>
                      <a:pt x="4986" y="19209"/>
                      <a:pt x="4419" y="18713"/>
                    </a:cubicBezTo>
                    <a:cubicBezTo>
                      <a:pt x="3474" y="17768"/>
                      <a:pt x="2931" y="16823"/>
                      <a:pt x="2080" y="15688"/>
                    </a:cubicBezTo>
                    <a:cubicBezTo>
                      <a:pt x="1277" y="14671"/>
                      <a:pt x="260" y="13537"/>
                      <a:pt x="426" y="12497"/>
                    </a:cubicBezTo>
                    <a:cubicBezTo>
                      <a:pt x="732" y="11410"/>
                      <a:pt x="874" y="10512"/>
                      <a:pt x="1583" y="9614"/>
                    </a:cubicBezTo>
                    <a:cubicBezTo>
                      <a:pt x="1986" y="9071"/>
                      <a:pt x="2175" y="8646"/>
                      <a:pt x="2670" y="8220"/>
                    </a:cubicBezTo>
                    <a:cubicBezTo>
                      <a:pt x="3120" y="7842"/>
                      <a:pt x="3946" y="7487"/>
                      <a:pt x="4586" y="7133"/>
                    </a:cubicBezTo>
                    <a:cubicBezTo>
                      <a:pt x="5295" y="6708"/>
                      <a:pt x="6382" y="6708"/>
                      <a:pt x="7280" y="6424"/>
                    </a:cubicBezTo>
                    <a:cubicBezTo>
                      <a:pt x="8200" y="6140"/>
                      <a:pt x="8815" y="5738"/>
                      <a:pt x="9760" y="5573"/>
                    </a:cubicBezTo>
                    <a:cubicBezTo>
                      <a:pt x="10919" y="5384"/>
                      <a:pt x="12101" y="5171"/>
                      <a:pt x="13258" y="4934"/>
                    </a:cubicBezTo>
                    <a:cubicBezTo>
                      <a:pt x="15788" y="4533"/>
                      <a:pt x="18057" y="4083"/>
                      <a:pt x="20584" y="3989"/>
                    </a:cubicBezTo>
                    <a:cubicBezTo>
                      <a:pt x="23776" y="3541"/>
                      <a:pt x="26965" y="3138"/>
                      <a:pt x="30346" y="2785"/>
                    </a:cubicBezTo>
                    <a:cubicBezTo>
                      <a:pt x="31622" y="2618"/>
                      <a:pt x="33229" y="2737"/>
                      <a:pt x="34623" y="2382"/>
                    </a:cubicBezTo>
                    <a:cubicBezTo>
                      <a:pt x="36727" y="2004"/>
                      <a:pt x="38665" y="1650"/>
                      <a:pt x="40720" y="1484"/>
                    </a:cubicBezTo>
                    <a:cubicBezTo>
                      <a:pt x="41690" y="1272"/>
                      <a:pt x="42541" y="1272"/>
                      <a:pt x="43414" y="1177"/>
                    </a:cubicBezTo>
                    <a:cubicBezTo>
                      <a:pt x="44643" y="1036"/>
                      <a:pt x="45660" y="869"/>
                      <a:pt x="46842" y="869"/>
                    </a:cubicBezTo>
                    <a:cubicBezTo>
                      <a:pt x="47816" y="816"/>
                      <a:pt x="48777" y="721"/>
                      <a:pt x="49744" y="721"/>
                    </a:cubicBezTo>
                    <a:cubicBezTo>
                      <a:pt x="50044" y="721"/>
                      <a:pt x="50344" y="730"/>
                      <a:pt x="50646" y="752"/>
                    </a:cubicBezTo>
                    <a:cubicBezTo>
                      <a:pt x="50719" y="754"/>
                      <a:pt x="50791" y="754"/>
                      <a:pt x="50864" y="754"/>
                    </a:cubicBezTo>
                    <a:cubicBezTo>
                      <a:pt x="51929" y="754"/>
                      <a:pt x="53013" y="607"/>
                      <a:pt x="54096" y="563"/>
                    </a:cubicBezTo>
                    <a:cubicBezTo>
                      <a:pt x="55366" y="510"/>
                      <a:pt x="56826" y="343"/>
                      <a:pt x="58139" y="343"/>
                    </a:cubicBezTo>
                    <a:cubicBezTo>
                      <a:pt x="58612" y="343"/>
                      <a:pt x="59066" y="365"/>
                      <a:pt x="59485" y="421"/>
                    </a:cubicBezTo>
                    <a:cubicBezTo>
                      <a:pt x="63196" y="775"/>
                      <a:pt x="66858" y="1295"/>
                      <a:pt x="70617" y="1981"/>
                    </a:cubicBezTo>
                    <a:cubicBezTo>
                      <a:pt x="72672" y="2287"/>
                      <a:pt x="74657" y="2974"/>
                      <a:pt x="76667" y="3494"/>
                    </a:cubicBezTo>
                    <a:cubicBezTo>
                      <a:pt x="79148" y="4036"/>
                      <a:pt x="81228" y="4722"/>
                      <a:pt x="83426" y="5974"/>
                    </a:cubicBezTo>
                    <a:cubicBezTo>
                      <a:pt x="85812" y="7534"/>
                      <a:pt x="88034" y="10442"/>
                      <a:pt x="87539" y="13253"/>
                    </a:cubicBezTo>
                    <a:cubicBezTo>
                      <a:pt x="87066" y="15758"/>
                      <a:pt x="85979" y="17957"/>
                      <a:pt x="84514" y="20060"/>
                    </a:cubicBezTo>
                    <a:cubicBezTo>
                      <a:pt x="83875" y="20910"/>
                      <a:pt x="83449" y="21761"/>
                      <a:pt x="82717" y="22470"/>
                    </a:cubicBezTo>
                    <a:cubicBezTo>
                      <a:pt x="82267" y="22896"/>
                      <a:pt x="81795" y="23321"/>
                      <a:pt x="81369" y="23771"/>
                    </a:cubicBezTo>
                    <a:cubicBezTo>
                      <a:pt x="80685" y="24219"/>
                      <a:pt x="79715" y="24905"/>
                      <a:pt x="78889" y="25353"/>
                    </a:cubicBezTo>
                    <a:cubicBezTo>
                      <a:pt x="77896" y="26040"/>
                      <a:pt x="76809" y="26560"/>
                      <a:pt x="75697" y="27032"/>
                    </a:cubicBezTo>
                    <a:cubicBezTo>
                      <a:pt x="74374" y="27717"/>
                      <a:pt x="73192" y="28237"/>
                      <a:pt x="71799" y="28757"/>
                    </a:cubicBezTo>
                    <a:cubicBezTo>
                      <a:pt x="70120" y="29324"/>
                      <a:pt x="68443" y="29986"/>
                      <a:pt x="66717" y="30483"/>
                    </a:cubicBezTo>
                    <a:cubicBezTo>
                      <a:pt x="63338" y="31309"/>
                      <a:pt x="59910" y="31854"/>
                      <a:pt x="56460" y="32184"/>
                    </a:cubicBezTo>
                    <a:cubicBezTo>
                      <a:pt x="53837" y="32443"/>
                      <a:pt x="51213" y="32538"/>
                      <a:pt x="48614" y="32774"/>
                    </a:cubicBezTo>
                    <a:cubicBezTo>
                      <a:pt x="48377" y="32799"/>
                      <a:pt x="48165" y="32799"/>
                      <a:pt x="47952" y="32846"/>
                    </a:cubicBezTo>
                    <a:cubicBezTo>
                      <a:pt x="47905" y="32846"/>
                      <a:pt x="47857" y="32893"/>
                      <a:pt x="47857" y="32941"/>
                    </a:cubicBezTo>
                    <a:cubicBezTo>
                      <a:pt x="47857" y="33001"/>
                      <a:pt x="47911" y="33063"/>
                      <a:pt x="47970" y="33063"/>
                    </a:cubicBezTo>
                    <a:cubicBezTo>
                      <a:pt x="47980" y="33063"/>
                      <a:pt x="47989" y="33061"/>
                      <a:pt x="47999" y="33058"/>
                    </a:cubicBezTo>
                    <a:cubicBezTo>
                      <a:pt x="53459" y="32657"/>
                      <a:pt x="58965" y="32443"/>
                      <a:pt x="64353" y="31309"/>
                    </a:cubicBezTo>
                    <a:cubicBezTo>
                      <a:pt x="67378" y="30719"/>
                      <a:pt x="70286" y="29632"/>
                      <a:pt x="73170" y="28520"/>
                    </a:cubicBezTo>
                    <a:cubicBezTo>
                      <a:pt x="74162" y="28142"/>
                      <a:pt x="75107" y="27647"/>
                      <a:pt x="76053" y="27197"/>
                    </a:cubicBezTo>
                    <a:cubicBezTo>
                      <a:pt x="77187" y="26749"/>
                      <a:pt x="78227" y="26157"/>
                      <a:pt x="79242" y="25495"/>
                    </a:cubicBezTo>
                    <a:cubicBezTo>
                      <a:pt x="80046" y="25023"/>
                      <a:pt x="80827" y="24527"/>
                      <a:pt x="81583" y="24007"/>
                    </a:cubicBezTo>
                    <a:cubicBezTo>
                      <a:pt x="82197" y="23368"/>
                      <a:pt x="82882" y="22801"/>
                      <a:pt x="83449" y="22139"/>
                    </a:cubicBezTo>
                    <a:cubicBezTo>
                      <a:pt x="85387" y="19517"/>
                      <a:pt x="87208" y="16704"/>
                      <a:pt x="87845" y="13467"/>
                    </a:cubicBezTo>
                    <a:cubicBezTo>
                      <a:pt x="88412" y="10370"/>
                      <a:pt x="86215" y="7581"/>
                      <a:pt x="83827" y="5832"/>
                    </a:cubicBezTo>
                    <a:cubicBezTo>
                      <a:pt x="81322" y="4367"/>
                      <a:pt x="79220" y="3730"/>
                      <a:pt x="76478" y="3091"/>
                    </a:cubicBezTo>
                    <a:cubicBezTo>
                      <a:pt x="74516" y="2595"/>
                      <a:pt x="72602" y="1934"/>
                      <a:pt x="70593" y="1650"/>
                    </a:cubicBezTo>
                    <a:cubicBezTo>
                      <a:pt x="67048" y="1011"/>
                      <a:pt x="63124" y="421"/>
                      <a:pt x="59721" y="113"/>
                    </a:cubicBezTo>
                    <a:cubicBezTo>
                      <a:pt x="59178" y="31"/>
                      <a:pt x="58633" y="0"/>
                      <a:pt x="5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233175" y="5147863"/>
                <a:ext cx="496175" cy="160200"/>
              </a:xfrm>
              <a:custGeom>
                <a:avLst/>
                <a:gdLst/>
                <a:ahLst/>
                <a:cxnLst/>
                <a:rect l="l" t="t" r="r" b="b"/>
                <a:pathLst>
                  <a:path w="19847" h="6408" extrusionOk="0">
                    <a:moveTo>
                      <a:pt x="19732" y="1"/>
                    </a:moveTo>
                    <a:cubicBezTo>
                      <a:pt x="19725" y="1"/>
                      <a:pt x="19718" y="2"/>
                      <a:pt x="19710" y="4"/>
                    </a:cubicBezTo>
                    <a:cubicBezTo>
                      <a:pt x="15976" y="215"/>
                      <a:pt x="12289" y="1066"/>
                      <a:pt x="8792" y="2320"/>
                    </a:cubicBezTo>
                    <a:cubicBezTo>
                      <a:pt x="5978" y="3524"/>
                      <a:pt x="3190" y="4683"/>
                      <a:pt x="378" y="6007"/>
                    </a:cubicBezTo>
                    <a:cubicBezTo>
                      <a:pt x="259" y="6101"/>
                      <a:pt x="70" y="6101"/>
                      <a:pt x="23" y="6243"/>
                    </a:cubicBezTo>
                    <a:cubicBezTo>
                      <a:pt x="0" y="6313"/>
                      <a:pt x="47" y="6385"/>
                      <a:pt x="117" y="6407"/>
                    </a:cubicBezTo>
                    <a:cubicBezTo>
                      <a:pt x="306" y="6407"/>
                      <a:pt x="495" y="6243"/>
                      <a:pt x="662" y="6171"/>
                    </a:cubicBezTo>
                    <a:cubicBezTo>
                      <a:pt x="2670" y="5226"/>
                      <a:pt x="4608" y="4375"/>
                      <a:pt x="6593" y="3549"/>
                    </a:cubicBezTo>
                    <a:cubicBezTo>
                      <a:pt x="8342" y="2698"/>
                      <a:pt x="10091" y="2083"/>
                      <a:pt x="12006" y="1539"/>
                    </a:cubicBezTo>
                    <a:cubicBezTo>
                      <a:pt x="14392" y="877"/>
                      <a:pt x="16874" y="452"/>
                      <a:pt x="19260" y="240"/>
                    </a:cubicBezTo>
                    <a:cubicBezTo>
                      <a:pt x="19288" y="236"/>
                      <a:pt x="19316" y="235"/>
                      <a:pt x="19345" y="235"/>
                    </a:cubicBezTo>
                    <a:cubicBezTo>
                      <a:pt x="19418" y="235"/>
                      <a:pt x="19494" y="243"/>
                      <a:pt x="19568" y="243"/>
                    </a:cubicBezTo>
                    <a:cubicBezTo>
                      <a:pt x="19645" y="243"/>
                      <a:pt x="19719" y="233"/>
                      <a:pt x="19780" y="193"/>
                    </a:cubicBezTo>
                    <a:cubicBezTo>
                      <a:pt x="19847" y="127"/>
                      <a:pt x="19812" y="1"/>
                      <a:pt x="19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4081750" y="5151538"/>
                <a:ext cx="305750" cy="133225"/>
              </a:xfrm>
              <a:custGeom>
                <a:avLst/>
                <a:gdLst/>
                <a:ahLst/>
                <a:cxnLst/>
                <a:rect l="l" t="t" r="r" b="b"/>
                <a:pathLst>
                  <a:path w="12230" h="5329" extrusionOk="0">
                    <a:moveTo>
                      <a:pt x="12029" y="0"/>
                    </a:moveTo>
                    <a:cubicBezTo>
                      <a:pt x="12000" y="0"/>
                      <a:pt x="11970" y="7"/>
                      <a:pt x="11941" y="21"/>
                    </a:cubicBezTo>
                    <a:cubicBezTo>
                      <a:pt x="10617" y="518"/>
                      <a:pt x="9389" y="1014"/>
                      <a:pt x="8184" y="1511"/>
                    </a:cubicBezTo>
                    <a:cubicBezTo>
                      <a:pt x="6341" y="2195"/>
                      <a:pt x="4497" y="2904"/>
                      <a:pt x="2748" y="3802"/>
                    </a:cubicBezTo>
                    <a:cubicBezTo>
                      <a:pt x="1873" y="4228"/>
                      <a:pt x="1000" y="4631"/>
                      <a:pt x="124" y="5079"/>
                    </a:cubicBezTo>
                    <a:cubicBezTo>
                      <a:pt x="1" y="5141"/>
                      <a:pt x="75" y="5328"/>
                      <a:pt x="205" y="5328"/>
                    </a:cubicBezTo>
                    <a:cubicBezTo>
                      <a:pt x="224" y="5328"/>
                      <a:pt x="245" y="5324"/>
                      <a:pt x="266" y="5315"/>
                    </a:cubicBezTo>
                    <a:cubicBezTo>
                      <a:pt x="2015" y="4442"/>
                      <a:pt x="3788" y="3543"/>
                      <a:pt x="5513" y="2857"/>
                    </a:cubicBezTo>
                    <a:cubicBezTo>
                      <a:pt x="7759" y="1984"/>
                      <a:pt x="9791" y="1156"/>
                      <a:pt x="11918" y="329"/>
                    </a:cubicBezTo>
                    <a:cubicBezTo>
                      <a:pt x="12013" y="305"/>
                      <a:pt x="12107" y="305"/>
                      <a:pt x="12155" y="210"/>
                    </a:cubicBezTo>
                    <a:cubicBezTo>
                      <a:pt x="12230" y="98"/>
                      <a:pt x="12140" y="0"/>
                      <a:pt x="12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3965950" y="5082688"/>
                <a:ext cx="362425" cy="148625"/>
              </a:xfrm>
              <a:custGeom>
                <a:avLst/>
                <a:gdLst/>
                <a:ahLst/>
                <a:cxnLst/>
                <a:rect l="l" t="t" r="r" b="b"/>
                <a:pathLst>
                  <a:path w="14497" h="5945" extrusionOk="0">
                    <a:moveTo>
                      <a:pt x="14286" y="1"/>
                    </a:moveTo>
                    <a:cubicBezTo>
                      <a:pt x="14270" y="1"/>
                      <a:pt x="14253" y="4"/>
                      <a:pt x="14234" y="11"/>
                    </a:cubicBezTo>
                    <a:cubicBezTo>
                      <a:pt x="11988" y="932"/>
                      <a:pt x="9460" y="1713"/>
                      <a:pt x="7333" y="2539"/>
                    </a:cubicBezTo>
                    <a:cubicBezTo>
                      <a:pt x="5371" y="3225"/>
                      <a:pt x="3505" y="4146"/>
                      <a:pt x="1614" y="4997"/>
                    </a:cubicBezTo>
                    <a:cubicBezTo>
                      <a:pt x="1094" y="5258"/>
                      <a:pt x="549" y="5447"/>
                      <a:pt x="77" y="5706"/>
                    </a:cubicBezTo>
                    <a:cubicBezTo>
                      <a:pt x="0" y="5802"/>
                      <a:pt x="79" y="5945"/>
                      <a:pt x="187" y="5945"/>
                    </a:cubicBezTo>
                    <a:cubicBezTo>
                      <a:pt x="212" y="5945"/>
                      <a:pt x="239" y="5937"/>
                      <a:pt x="266" y="5919"/>
                    </a:cubicBezTo>
                    <a:cubicBezTo>
                      <a:pt x="2440" y="4997"/>
                      <a:pt x="4614" y="3887"/>
                      <a:pt x="6719" y="3083"/>
                    </a:cubicBezTo>
                    <a:cubicBezTo>
                      <a:pt x="9152" y="2138"/>
                      <a:pt x="11799" y="1357"/>
                      <a:pt x="14304" y="317"/>
                    </a:cubicBezTo>
                    <a:cubicBezTo>
                      <a:pt x="14497" y="275"/>
                      <a:pt x="14439" y="1"/>
                      <a:pt x="14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22" name="Google Shape;22;p2"/>
          <p:cNvSpPr/>
          <p:nvPr/>
        </p:nvSpPr>
        <p:spPr>
          <a:xfrm>
            <a:off x="-390531" y="109434"/>
            <a:ext cx="1975334" cy="873367"/>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3154744" y="162834"/>
            <a:ext cx="1281492" cy="642641"/>
          </a:xfrm>
          <a:custGeom>
            <a:avLst/>
            <a:gdLst/>
            <a:ahLst/>
            <a:cxnLst/>
            <a:rect l="l" t="t" r="r" b="b"/>
            <a:pathLst>
              <a:path w="52407" h="26216" extrusionOk="0">
                <a:moveTo>
                  <a:pt x="15702" y="0"/>
                </a:moveTo>
                <a:cubicBezTo>
                  <a:pt x="15535" y="0"/>
                  <a:pt x="15371" y="13"/>
                  <a:pt x="15215" y="37"/>
                </a:cubicBezTo>
                <a:cubicBezTo>
                  <a:pt x="14449" y="169"/>
                  <a:pt x="13789" y="856"/>
                  <a:pt x="13181" y="1464"/>
                </a:cubicBezTo>
                <a:cubicBezTo>
                  <a:pt x="12177" y="2415"/>
                  <a:pt x="11306" y="3471"/>
                  <a:pt x="10540" y="4633"/>
                </a:cubicBezTo>
                <a:cubicBezTo>
                  <a:pt x="9853" y="5769"/>
                  <a:pt x="9113" y="6852"/>
                  <a:pt x="8374" y="7962"/>
                </a:cubicBezTo>
                <a:cubicBezTo>
                  <a:pt x="8238" y="7736"/>
                  <a:pt x="8007" y="7607"/>
                  <a:pt x="7761" y="7607"/>
                </a:cubicBezTo>
                <a:cubicBezTo>
                  <a:pt x="7719" y="7607"/>
                  <a:pt x="7676" y="7610"/>
                  <a:pt x="7634" y="7618"/>
                </a:cubicBezTo>
                <a:cubicBezTo>
                  <a:pt x="6630" y="7856"/>
                  <a:pt x="5891" y="8965"/>
                  <a:pt x="5072" y="9811"/>
                </a:cubicBezTo>
                <a:cubicBezTo>
                  <a:pt x="4385" y="10761"/>
                  <a:pt x="3830" y="11924"/>
                  <a:pt x="3197" y="13007"/>
                </a:cubicBezTo>
                <a:cubicBezTo>
                  <a:pt x="2325" y="14512"/>
                  <a:pt x="1585" y="16097"/>
                  <a:pt x="1031" y="17735"/>
                </a:cubicBezTo>
                <a:cubicBezTo>
                  <a:pt x="555" y="19135"/>
                  <a:pt x="0" y="20772"/>
                  <a:pt x="476" y="22278"/>
                </a:cubicBezTo>
                <a:cubicBezTo>
                  <a:pt x="687" y="23018"/>
                  <a:pt x="1163" y="23652"/>
                  <a:pt x="1823" y="24048"/>
                </a:cubicBezTo>
                <a:cubicBezTo>
                  <a:pt x="2589" y="24497"/>
                  <a:pt x="3381" y="24629"/>
                  <a:pt x="4068" y="24814"/>
                </a:cubicBezTo>
                <a:cubicBezTo>
                  <a:pt x="4398" y="24890"/>
                  <a:pt x="5410" y="25185"/>
                  <a:pt x="5817" y="25185"/>
                </a:cubicBezTo>
                <a:cubicBezTo>
                  <a:pt x="5834" y="25185"/>
                  <a:pt x="5850" y="25185"/>
                  <a:pt x="5864" y="25184"/>
                </a:cubicBezTo>
                <a:cubicBezTo>
                  <a:pt x="6372" y="25320"/>
                  <a:pt x="6879" y="25399"/>
                  <a:pt x="7386" y="25399"/>
                </a:cubicBezTo>
                <a:cubicBezTo>
                  <a:pt x="7566" y="25399"/>
                  <a:pt x="7745" y="25389"/>
                  <a:pt x="7925" y="25369"/>
                </a:cubicBezTo>
                <a:cubicBezTo>
                  <a:pt x="10143" y="25157"/>
                  <a:pt x="12362" y="25157"/>
                  <a:pt x="14581" y="25131"/>
                </a:cubicBezTo>
                <a:cubicBezTo>
                  <a:pt x="15839" y="25034"/>
                  <a:pt x="17096" y="24977"/>
                  <a:pt x="18347" y="24977"/>
                </a:cubicBezTo>
                <a:cubicBezTo>
                  <a:pt x="19146" y="24977"/>
                  <a:pt x="19943" y="25000"/>
                  <a:pt x="20736" y="25052"/>
                </a:cubicBezTo>
                <a:cubicBezTo>
                  <a:pt x="21772" y="25075"/>
                  <a:pt x="22789" y="25419"/>
                  <a:pt x="23821" y="25419"/>
                </a:cubicBezTo>
                <a:cubicBezTo>
                  <a:pt x="23972" y="25419"/>
                  <a:pt x="24123" y="25412"/>
                  <a:pt x="24275" y="25395"/>
                </a:cubicBezTo>
                <a:cubicBezTo>
                  <a:pt x="24808" y="25292"/>
                  <a:pt x="25391" y="25253"/>
                  <a:pt x="26000" y="25253"/>
                </a:cubicBezTo>
                <a:cubicBezTo>
                  <a:pt x="27265" y="25253"/>
                  <a:pt x="28645" y="25420"/>
                  <a:pt x="29928" y="25527"/>
                </a:cubicBezTo>
                <a:cubicBezTo>
                  <a:pt x="30044" y="25524"/>
                  <a:pt x="30159" y="25523"/>
                  <a:pt x="30275" y="25523"/>
                </a:cubicBezTo>
                <a:cubicBezTo>
                  <a:pt x="32270" y="25523"/>
                  <a:pt x="34243" y="25936"/>
                  <a:pt x="36241" y="26161"/>
                </a:cubicBezTo>
                <a:cubicBezTo>
                  <a:pt x="36765" y="26198"/>
                  <a:pt x="37285" y="26216"/>
                  <a:pt x="37804" y="26216"/>
                </a:cubicBezTo>
                <a:cubicBezTo>
                  <a:pt x="38749" y="26216"/>
                  <a:pt x="39687" y="26158"/>
                  <a:pt x="40626" y="26055"/>
                </a:cubicBezTo>
                <a:cubicBezTo>
                  <a:pt x="42184" y="25950"/>
                  <a:pt x="43769" y="25818"/>
                  <a:pt x="45301" y="25685"/>
                </a:cubicBezTo>
                <a:cubicBezTo>
                  <a:pt x="46727" y="25633"/>
                  <a:pt x="48101" y="25157"/>
                  <a:pt x="49210" y="24286"/>
                </a:cubicBezTo>
                <a:cubicBezTo>
                  <a:pt x="50267" y="23493"/>
                  <a:pt x="51086" y="22437"/>
                  <a:pt x="51614" y="21248"/>
                </a:cubicBezTo>
                <a:cubicBezTo>
                  <a:pt x="52010" y="20403"/>
                  <a:pt x="52406" y="19399"/>
                  <a:pt x="52327" y="18395"/>
                </a:cubicBezTo>
                <a:lnTo>
                  <a:pt x="52354" y="18395"/>
                </a:lnTo>
                <a:cubicBezTo>
                  <a:pt x="52035" y="17073"/>
                  <a:pt x="50854" y="16159"/>
                  <a:pt x="49526" y="16159"/>
                </a:cubicBezTo>
                <a:cubicBezTo>
                  <a:pt x="49422" y="16159"/>
                  <a:pt x="49316" y="16165"/>
                  <a:pt x="49210" y="16176"/>
                </a:cubicBezTo>
                <a:cubicBezTo>
                  <a:pt x="47916" y="16335"/>
                  <a:pt x="46648" y="16731"/>
                  <a:pt x="45486" y="17365"/>
                </a:cubicBezTo>
                <a:cubicBezTo>
                  <a:pt x="44773" y="17761"/>
                  <a:pt x="44007" y="18422"/>
                  <a:pt x="43399" y="18739"/>
                </a:cubicBezTo>
                <a:cubicBezTo>
                  <a:pt x="43690" y="17946"/>
                  <a:pt x="43980" y="17180"/>
                  <a:pt x="44297" y="16388"/>
                </a:cubicBezTo>
                <a:cubicBezTo>
                  <a:pt x="44746" y="15093"/>
                  <a:pt x="45090" y="13773"/>
                  <a:pt x="45327" y="12426"/>
                </a:cubicBezTo>
                <a:cubicBezTo>
                  <a:pt x="45486" y="11448"/>
                  <a:pt x="45671" y="10260"/>
                  <a:pt x="45301" y="9335"/>
                </a:cubicBezTo>
                <a:cubicBezTo>
                  <a:pt x="44786" y="8609"/>
                  <a:pt x="44125" y="8356"/>
                  <a:pt x="43428" y="8356"/>
                </a:cubicBezTo>
                <a:cubicBezTo>
                  <a:pt x="42552" y="8356"/>
                  <a:pt x="41616" y="8756"/>
                  <a:pt x="40837" y="9124"/>
                </a:cubicBezTo>
                <a:cubicBezTo>
                  <a:pt x="38803" y="10075"/>
                  <a:pt x="37060" y="11818"/>
                  <a:pt x="35263" y="13456"/>
                </a:cubicBezTo>
                <a:cubicBezTo>
                  <a:pt x="35501" y="12743"/>
                  <a:pt x="35633" y="12003"/>
                  <a:pt x="35713" y="11263"/>
                </a:cubicBezTo>
                <a:cubicBezTo>
                  <a:pt x="36003" y="9045"/>
                  <a:pt x="35184" y="7116"/>
                  <a:pt x="33547" y="6641"/>
                </a:cubicBezTo>
                <a:cubicBezTo>
                  <a:pt x="33375" y="6594"/>
                  <a:pt x="33200" y="6572"/>
                  <a:pt x="33023" y="6572"/>
                </a:cubicBezTo>
                <a:cubicBezTo>
                  <a:pt x="31810" y="6572"/>
                  <a:pt x="30503" y="7594"/>
                  <a:pt x="29558" y="8516"/>
                </a:cubicBezTo>
                <a:cubicBezTo>
                  <a:pt x="28558" y="9411"/>
                  <a:pt x="27506" y="10174"/>
                  <a:pt x="26532" y="11120"/>
                </a:cubicBezTo>
                <a:lnTo>
                  <a:pt x="26532" y="11120"/>
                </a:lnTo>
                <a:cubicBezTo>
                  <a:pt x="26473" y="11164"/>
                  <a:pt x="26293" y="11306"/>
                  <a:pt x="26256" y="11343"/>
                </a:cubicBezTo>
                <a:cubicBezTo>
                  <a:pt x="26230" y="11343"/>
                  <a:pt x="26203" y="11369"/>
                  <a:pt x="26177" y="11369"/>
                </a:cubicBezTo>
                <a:cubicBezTo>
                  <a:pt x="26230" y="11052"/>
                  <a:pt x="26388" y="10101"/>
                  <a:pt x="26520" y="9441"/>
                </a:cubicBezTo>
                <a:cubicBezTo>
                  <a:pt x="27135" y="6025"/>
                  <a:pt x="26486" y="4936"/>
                  <a:pt x="25351" y="4936"/>
                </a:cubicBezTo>
                <a:cubicBezTo>
                  <a:pt x="24045" y="4936"/>
                  <a:pt x="22096" y="6377"/>
                  <a:pt x="20683" y="7380"/>
                </a:cubicBezTo>
                <a:cubicBezTo>
                  <a:pt x="19521" y="8490"/>
                  <a:pt x="18622" y="9441"/>
                  <a:pt x="17460" y="10471"/>
                </a:cubicBezTo>
                <a:cubicBezTo>
                  <a:pt x="17011" y="10894"/>
                  <a:pt x="16245" y="11633"/>
                  <a:pt x="16007" y="11660"/>
                </a:cubicBezTo>
                <a:cubicBezTo>
                  <a:pt x="16087" y="10814"/>
                  <a:pt x="16536" y="9309"/>
                  <a:pt x="16721" y="8569"/>
                </a:cubicBezTo>
                <a:cubicBezTo>
                  <a:pt x="17381" y="6694"/>
                  <a:pt x="18385" y="4871"/>
                  <a:pt x="18490" y="2732"/>
                </a:cubicBezTo>
                <a:cubicBezTo>
                  <a:pt x="18490" y="746"/>
                  <a:pt x="16983" y="0"/>
                  <a:pt x="15702"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4" name="Google Shape;24;p2"/>
          <p:cNvGrpSpPr/>
          <p:nvPr/>
        </p:nvGrpSpPr>
        <p:grpSpPr>
          <a:xfrm rot="-1184753">
            <a:off x="239344" y="4424733"/>
            <a:ext cx="814543" cy="1043497"/>
            <a:chOff x="1027000" y="3669750"/>
            <a:chExt cx="850415" cy="1086759"/>
          </a:xfrm>
        </p:grpSpPr>
        <p:sp>
          <p:nvSpPr>
            <p:cNvPr id="25" name="Google Shape;25;p2"/>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38"/>
        <p:cNvGrpSpPr/>
        <p:nvPr/>
      </p:nvGrpSpPr>
      <p:grpSpPr>
        <a:xfrm>
          <a:off x="0" y="0"/>
          <a:ext cx="0" cy="0"/>
          <a:chOff x="0" y="0"/>
          <a:chExt cx="0" cy="0"/>
        </a:xfrm>
      </p:grpSpPr>
      <p:grpSp>
        <p:nvGrpSpPr>
          <p:cNvPr id="39" name="Google Shape;39;p5"/>
          <p:cNvGrpSpPr/>
          <p:nvPr/>
        </p:nvGrpSpPr>
        <p:grpSpPr>
          <a:xfrm>
            <a:off x="-24406" y="5165434"/>
            <a:ext cx="12210649" cy="1747767"/>
            <a:chOff x="0" y="3817625"/>
            <a:chExt cx="9180699" cy="1310825"/>
          </a:xfrm>
        </p:grpSpPr>
        <p:sp>
          <p:nvSpPr>
            <p:cNvPr id="40" name="Google Shape;40;p5"/>
            <p:cNvSpPr/>
            <p:nvPr/>
          </p:nvSpPr>
          <p:spPr>
            <a:xfrm>
              <a:off x="1662625" y="3817625"/>
              <a:ext cx="522075" cy="1215850"/>
            </a:xfrm>
            <a:custGeom>
              <a:avLst/>
              <a:gdLst/>
              <a:ahLst/>
              <a:cxnLst/>
              <a:rect l="l" t="t" r="r" b="b"/>
              <a:pathLst>
                <a:path w="20883" h="48634" extrusionOk="0">
                  <a:moveTo>
                    <a:pt x="20883" y="0"/>
                  </a:moveTo>
                  <a:lnTo>
                    <a:pt x="20883" y="0"/>
                  </a:lnTo>
                  <a:cubicBezTo>
                    <a:pt x="7235" y="13070"/>
                    <a:pt x="1825" y="37600"/>
                    <a:pt x="1" y="48633"/>
                  </a:cubicBezTo>
                  <a:lnTo>
                    <a:pt x="821" y="48633"/>
                  </a:lnTo>
                  <a:cubicBezTo>
                    <a:pt x="7661" y="26019"/>
                    <a:pt x="20670" y="395"/>
                    <a:pt x="208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5"/>
            <p:cNvSpPr/>
            <p:nvPr/>
          </p:nvSpPr>
          <p:spPr>
            <a:xfrm>
              <a:off x="1208225" y="3873100"/>
              <a:ext cx="222675" cy="1159600"/>
            </a:xfrm>
            <a:custGeom>
              <a:avLst/>
              <a:gdLst/>
              <a:ahLst/>
              <a:cxnLst/>
              <a:rect l="l" t="t" r="r" b="b"/>
              <a:pathLst>
                <a:path w="8907" h="46384" extrusionOk="0">
                  <a:moveTo>
                    <a:pt x="8906" y="0"/>
                  </a:moveTo>
                  <a:lnTo>
                    <a:pt x="8906" y="0"/>
                  </a:lnTo>
                  <a:cubicBezTo>
                    <a:pt x="0" y="14864"/>
                    <a:pt x="2979" y="35350"/>
                    <a:pt x="5593" y="46384"/>
                  </a:cubicBezTo>
                  <a:lnTo>
                    <a:pt x="6961" y="46384"/>
                  </a:lnTo>
                  <a:cubicBezTo>
                    <a:pt x="6870" y="44590"/>
                    <a:pt x="6839" y="42584"/>
                    <a:pt x="6839" y="40548"/>
                  </a:cubicBezTo>
                  <a:cubicBezTo>
                    <a:pt x="6778" y="23618"/>
                    <a:pt x="8906" y="1"/>
                    <a:pt x="89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5"/>
            <p:cNvSpPr/>
            <p:nvPr/>
          </p:nvSpPr>
          <p:spPr>
            <a:xfrm>
              <a:off x="212000" y="4165650"/>
              <a:ext cx="232550" cy="867825"/>
            </a:xfrm>
            <a:custGeom>
              <a:avLst/>
              <a:gdLst/>
              <a:ahLst/>
              <a:cxnLst/>
              <a:rect l="l" t="t" r="r" b="b"/>
              <a:pathLst>
                <a:path w="9302" h="34713" extrusionOk="0">
                  <a:moveTo>
                    <a:pt x="9301" y="0"/>
                  </a:moveTo>
                  <a:cubicBezTo>
                    <a:pt x="1520" y="10122"/>
                    <a:pt x="0" y="24438"/>
                    <a:pt x="92" y="34712"/>
                  </a:cubicBezTo>
                  <a:lnTo>
                    <a:pt x="2219" y="34712"/>
                  </a:lnTo>
                  <a:cubicBezTo>
                    <a:pt x="4499" y="19879"/>
                    <a:pt x="9301" y="1"/>
                    <a:pt x="93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5"/>
            <p:cNvSpPr/>
            <p:nvPr/>
          </p:nvSpPr>
          <p:spPr>
            <a:xfrm>
              <a:off x="1982550" y="4226450"/>
              <a:ext cx="162650" cy="807025"/>
            </a:xfrm>
            <a:custGeom>
              <a:avLst/>
              <a:gdLst/>
              <a:ahLst/>
              <a:cxnLst/>
              <a:rect l="l" t="t" r="r" b="b"/>
              <a:pathLst>
                <a:path w="6506" h="32281" extrusionOk="0">
                  <a:moveTo>
                    <a:pt x="1885" y="0"/>
                  </a:moveTo>
                  <a:cubicBezTo>
                    <a:pt x="0" y="9544"/>
                    <a:pt x="2402" y="22462"/>
                    <a:pt x="5016" y="32280"/>
                  </a:cubicBezTo>
                  <a:lnTo>
                    <a:pt x="6505" y="32280"/>
                  </a:lnTo>
                  <a:cubicBezTo>
                    <a:pt x="4043" y="17995"/>
                    <a:pt x="1885" y="1"/>
                    <a:pt x="18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5"/>
            <p:cNvSpPr/>
            <p:nvPr/>
          </p:nvSpPr>
          <p:spPr>
            <a:xfrm>
              <a:off x="1363225" y="4047100"/>
              <a:ext cx="338950" cy="986375"/>
            </a:xfrm>
            <a:custGeom>
              <a:avLst/>
              <a:gdLst/>
              <a:ahLst/>
              <a:cxnLst/>
              <a:rect l="l" t="t" r="r" b="b"/>
              <a:pathLst>
                <a:path w="13558" h="39455" extrusionOk="0">
                  <a:moveTo>
                    <a:pt x="13557" y="1"/>
                  </a:moveTo>
                  <a:cubicBezTo>
                    <a:pt x="13223" y="578"/>
                    <a:pt x="3466" y="16445"/>
                    <a:pt x="670" y="33588"/>
                  </a:cubicBezTo>
                  <a:cubicBezTo>
                    <a:pt x="335" y="35533"/>
                    <a:pt x="122" y="37509"/>
                    <a:pt x="1" y="39454"/>
                  </a:cubicBezTo>
                  <a:lnTo>
                    <a:pt x="3800" y="39454"/>
                  </a:lnTo>
                  <a:cubicBezTo>
                    <a:pt x="6171" y="26262"/>
                    <a:pt x="10062" y="7296"/>
                    <a:pt x="135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5"/>
            <p:cNvSpPr/>
            <p:nvPr/>
          </p:nvSpPr>
          <p:spPr>
            <a:xfrm>
              <a:off x="740875" y="4286475"/>
              <a:ext cx="379225" cy="746225"/>
            </a:xfrm>
            <a:custGeom>
              <a:avLst/>
              <a:gdLst/>
              <a:ahLst/>
              <a:cxnLst/>
              <a:rect l="l" t="t" r="r" b="b"/>
              <a:pathLst>
                <a:path w="15169" h="29849" extrusionOk="0">
                  <a:moveTo>
                    <a:pt x="4743" y="0"/>
                  </a:moveTo>
                  <a:cubicBezTo>
                    <a:pt x="4742" y="1"/>
                    <a:pt x="1" y="12706"/>
                    <a:pt x="12159" y="29849"/>
                  </a:cubicBezTo>
                  <a:lnTo>
                    <a:pt x="15168" y="29849"/>
                  </a:lnTo>
                  <a:cubicBezTo>
                    <a:pt x="11126" y="21794"/>
                    <a:pt x="6019" y="10031"/>
                    <a:pt x="4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5"/>
            <p:cNvSpPr/>
            <p:nvPr/>
          </p:nvSpPr>
          <p:spPr>
            <a:xfrm>
              <a:off x="1107900" y="4144375"/>
              <a:ext cx="133775" cy="889100"/>
            </a:xfrm>
            <a:custGeom>
              <a:avLst/>
              <a:gdLst/>
              <a:ahLst/>
              <a:cxnLst/>
              <a:rect l="l" t="t" r="r" b="b"/>
              <a:pathLst>
                <a:path w="5351" h="35564" extrusionOk="0">
                  <a:moveTo>
                    <a:pt x="1" y="0"/>
                  </a:moveTo>
                  <a:lnTo>
                    <a:pt x="1" y="0"/>
                  </a:lnTo>
                  <a:cubicBezTo>
                    <a:pt x="1" y="1"/>
                    <a:pt x="2220" y="19089"/>
                    <a:pt x="791" y="35563"/>
                  </a:cubicBezTo>
                  <a:lnTo>
                    <a:pt x="2311" y="35563"/>
                  </a:lnTo>
                  <a:cubicBezTo>
                    <a:pt x="4044" y="28511"/>
                    <a:pt x="5351" y="1620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5"/>
            <p:cNvSpPr/>
            <p:nvPr/>
          </p:nvSpPr>
          <p:spPr>
            <a:xfrm>
              <a:off x="6741000" y="4144375"/>
              <a:ext cx="133000" cy="889100"/>
            </a:xfrm>
            <a:custGeom>
              <a:avLst/>
              <a:gdLst/>
              <a:ahLst/>
              <a:cxnLst/>
              <a:rect l="l" t="t" r="r" b="b"/>
              <a:pathLst>
                <a:path w="5320" h="35564" extrusionOk="0">
                  <a:moveTo>
                    <a:pt x="0" y="0"/>
                  </a:moveTo>
                  <a:lnTo>
                    <a:pt x="0" y="0"/>
                  </a:lnTo>
                  <a:cubicBezTo>
                    <a:pt x="1" y="2"/>
                    <a:pt x="2250" y="19090"/>
                    <a:pt x="821" y="35563"/>
                  </a:cubicBezTo>
                  <a:lnTo>
                    <a:pt x="2341" y="35563"/>
                  </a:lnTo>
                  <a:cubicBezTo>
                    <a:pt x="4073" y="28511"/>
                    <a:pt x="5320" y="1620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5"/>
            <p:cNvSpPr/>
            <p:nvPr/>
          </p:nvSpPr>
          <p:spPr>
            <a:xfrm>
              <a:off x="2154275" y="4320675"/>
              <a:ext cx="132250" cy="712800"/>
            </a:xfrm>
            <a:custGeom>
              <a:avLst/>
              <a:gdLst/>
              <a:ahLst/>
              <a:cxnLst/>
              <a:rect l="l" t="t" r="r" b="b"/>
              <a:pathLst>
                <a:path w="5290" h="28512" extrusionOk="0">
                  <a:moveTo>
                    <a:pt x="1" y="0"/>
                  </a:moveTo>
                  <a:cubicBezTo>
                    <a:pt x="1" y="1"/>
                    <a:pt x="2372" y="14074"/>
                    <a:pt x="2584" y="28511"/>
                  </a:cubicBezTo>
                  <a:lnTo>
                    <a:pt x="4895" y="28511"/>
                  </a:lnTo>
                  <a:cubicBezTo>
                    <a:pt x="5290" y="21368"/>
                    <a:pt x="4439" y="116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5"/>
            <p:cNvSpPr/>
            <p:nvPr/>
          </p:nvSpPr>
          <p:spPr>
            <a:xfrm>
              <a:off x="2276625" y="4000000"/>
              <a:ext cx="184675" cy="1033475"/>
            </a:xfrm>
            <a:custGeom>
              <a:avLst/>
              <a:gdLst/>
              <a:ahLst/>
              <a:cxnLst/>
              <a:rect l="l" t="t" r="r" b="b"/>
              <a:pathLst>
                <a:path w="7387" h="41339" extrusionOk="0">
                  <a:moveTo>
                    <a:pt x="1" y="0"/>
                  </a:moveTo>
                  <a:cubicBezTo>
                    <a:pt x="1" y="1"/>
                    <a:pt x="2858" y="23922"/>
                    <a:pt x="122" y="41338"/>
                  </a:cubicBezTo>
                  <a:lnTo>
                    <a:pt x="396" y="41338"/>
                  </a:lnTo>
                  <a:cubicBezTo>
                    <a:pt x="2067" y="37569"/>
                    <a:pt x="7387" y="2255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5"/>
            <p:cNvSpPr/>
            <p:nvPr/>
          </p:nvSpPr>
          <p:spPr>
            <a:xfrm>
              <a:off x="6537350" y="4037975"/>
              <a:ext cx="478750" cy="996250"/>
            </a:xfrm>
            <a:custGeom>
              <a:avLst/>
              <a:gdLst/>
              <a:ahLst/>
              <a:cxnLst/>
              <a:rect l="l" t="t" r="r" b="b"/>
              <a:pathLst>
                <a:path w="19150" h="39850" extrusionOk="0">
                  <a:moveTo>
                    <a:pt x="19150" y="1"/>
                  </a:moveTo>
                  <a:cubicBezTo>
                    <a:pt x="8450" y="10214"/>
                    <a:pt x="2797" y="27479"/>
                    <a:pt x="0" y="39850"/>
                  </a:cubicBezTo>
                  <a:lnTo>
                    <a:pt x="1976" y="39850"/>
                  </a:lnTo>
                  <a:cubicBezTo>
                    <a:pt x="9058" y="19849"/>
                    <a:pt x="18937" y="366"/>
                    <a:pt x="19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5"/>
            <p:cNvSpPr/>
            <p:nvPr/>
          </p:nvSpPr>
          <p:spPr>
            <a:xfrm>
              <a:off x="2531200" y="4114725"/>
              <a:ext cx="459750" cy="919500"/>
            </a:xfrm>
            <a:custGeom>
              <a:avLst/>
              <a:gdLst/>
              <a:ahLst/>
              <a:cxnLst/>
              <a:rect l="l" t="t" r="r" b="b"/>
              <a:pathLst>
                <a:path w="18390" h="36780" extrusionOk="0">
                  <a:moveTo>
                    <a:pt x="18389" y="1"/>
                  </a:moveTo>
                  <a:lnTo>
                    <a:pt x="18389" y="1"/>
                  </a:lnTo>
                  <a:cubicBezTo>
                    <a:pt x="15654" y="2645"/>
                    <a:pt x="13222" y="5746"/>
                    <a:pt x="11125" y="9150"/>
                  </a:cubicBezTo>
                  <a:cubicBezTo>
                    <a:pt x="10760" y="9728"/>
                    <a:pt x="10426" y="10305"/>
                    <a:pt x="10061" y="10852"/>
                  </a:cubicBezTo>
                  <a:cubicBezTo>
                    <a:pt x="6718" y="16506"/>
                    <a:pt x="4225" y="22828"/>
                    <a:pt x="2280" y="28786"/>
                  </a:cubicBezTo>
                  <a:cubicBezTo>
                    <a:pt x="1459" y="31369"/>
                    <a:pt x="730" y="33922"/>
                    <a:pt x="122" y="36354"/>
                  </a:cubicBezTo>
                  <a:cubicBezTo>
                    <a:pt x="91" y="36506"/>
                    <a:pt x="30" y="36628"/>
                    <a:pt x="0" y="36780"/>
                  </a:cubicBezTo>
                  <a:lnTo>
                    <a:pt x="2371" y="36780"/>
                  </a:lnTo>
                  <a:cubicBezTo>
                    <a:pt x="2675" y="35959"/>
                    <a:pt x="2918" y="35199"/>
                    <a:pt x="3222" y="34439"/>
                  </a:cubicBezTo>
                  <a:cubicBezTo>
                    <a:pt x="5806" y="27661"/>
                    <a:pt x="8602" y="21065"/>
                    <a:pt x="11064" y="15563"/>
                  </a:cubicBezTo>
                  <a:cubicBezTo>
                    <a:pt x="11429" y="14773"/>
                    <a:pt x="11794" y="13983"/>
                    <a:pt x="12128" y="13223"/>
                  </a:cubicBezTo>
                  <a:cubicBezTo>
                    <a:pt x="15623" y="5442"/>
                    <a:pt x="18268" y="183"/>
                    <a:pt x="183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5"/>
            <p:cNvSpPr/>
            <p:nvPr/>
          </p:nvSpPr>
          <p:spPr>
            <a:xfrm>
              <a:off x="4375450" y="3907275"/>
              <a:ext cx="212800" cy="1126200"/>
            </a:xfrm>
            <a:custGeom>
              <a:avLst/>
              <a:gdLst/>
              <a:ahLst/>
              <a:cxnLst/>
              <a:rect l="l" t="t" r="r" b="b"/>
              <a:pathLst>
                <a:path w="8512" h="45048" extrusionOk="0">
                  <a:moveTo>
                    <a:pt x="8511" y="1"/>
                  </a:moveTo>
                  <a:lnTo>
                    <a:pt x="8511" y="1"/>
                  </a:lnTo>
                  <a:cubicBezTo>
                    <a:pt x="0" y="14256"/>
                    <a:pt x="2371" y="33710"/>
                    <a:pt x="4894" y="45047"/>
                  </a:cubicBezTo>
                  <a:lnTo>
                    <a:pt x="6536" y="45047"/>
                  </a:lnTo>
                  <a:cubicBezTo>
                    <a:pt x="6475" y="43619"/>
                    <a:pt x="6444" y="42099"/>
                    <a:pt x="6444" y="40549"/>
                  </a:cubicBezTo>
                  <a:cubicBezTo>
                    <a:pt x="6384" y="23558"/>
                    <a:pt x="8511" y="2"/>
                    <a:pt x="8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5"/>
            <p:cNvSpPr/>
            <p:nvPr/>
          </p:nvSpPr>
          <p:spPr>
            <a:xfrm>
              <a:off x="5760725" y="4441500"/>
              <a:ext cx="115525" cy="591975"/>
            </a:xfrm>
            <a:custGeom>
              <a:avLst/>
              <a:gdLst/>
              <a:ahLst/>
              <a:cxnLst/>
              <a:rect l="l" t="t" r="r" b="b"/>
              <a:pathLst>
                <a:path w="4621" h="23679" extrusionOk="0">
                  <a:moveTo>
                    <a:pt x="1369" y="0"/>
                  </a:moveTo>
                  <a:lnTo>
                    <a:pt x="1369" y="0"/>
                  </a:lnTo>
                  <a:cubicBezTo>
                    <a:pt x="1" y="6900"/>
                    <a:pt x="913" y="15654"/>
                    <a:pt x="2493" y="23678"/>
                  </a:cubicBezTo>
                  <a:lnTo>
                    <a:pt x="4621" y="23678"/>
                  </a:lnTo>
                  <a:cubicBezTo>
                    <a:pt x="2797" y="11672"/>
                    <a:pt x="1369" y="1"/>
                    <a:pt x="1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5"/>
            <p:cNvSpPr/>
            <p:nvPr/>
          </p:nvSpPr>
          <p:spPr>
            <a:xfrm>
              <a:off x="4522100" y="4080550"/>
              <a:ext cx="337425" cy="952925"/>
            </a:xfrm>
            <a:custGeom>
              <a:avLst/>
              <a:gdLst/>
              <a:ahLst/>
              <a:cxnLst/>
              <a:rect l="l" t="t" r="r" b="b"/>
              <a:pathLst>
                <a:path w="13497" h="38117" extrusionOk="0">
                  <a:moveTo>
                    <a:pt x="13497" y="0"/>
                  </a:moveTo>
                  <a:cubicBezTo>
                    <a:pt x="13162" y="578"/>
                    <a:pt x="3405" y="16444"/>
                    <a:pt x="578" y="33618"/>
                  </a:cubicBezTo>
                  <a:cubicBezTo>
                    <a:pt x="305" y="35107"/>
                    <a:pt x="122" y="36596"/>
                    <a:pt x="1" y="38116"/>
                  </a:cubicBezTo>
                  <a:lnTo>
                    <a:pt x="3952" y="38116"/>
                  </a:lnTo>
                  <a:cubicBezTo>
                    <a:pt x="6384" y="24985"/>
                    <a:pt x="10123" y="7052"/>
                    <a:pt x="13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5"/>
            <p:cNvSpPr/>
            <p:nvPr/>
          </p:nvSpPr>
          <p:spPr>
            <a:xfrm>
              <a:off x="4073775" y="4142850"/>
              <a:ext cx="330575" cy="890625"/>
            </a:xfrm>
            <a:custGeom>
              <a:avLst/>
              <a:gdLst/>
              <a:ahLst/>
              <a:cxnLst/>
              <a:rect l="l" t="t" r="r" b="b"/>
              <a:pathLst>
                <a:path w="13223" h="35625" extrusionOk="0">
                  <a:moveTo>
                    <a:pt x="13222" y="1"/>
                  </a:moveTo>
                  <a:cubicBezTo>
                    <a:pt x="12888" y="548"/>
                    <a:pt x="4256" y="14560"/>
                    <a:pt x="882" y="30487"/>
                  </a:cubicBezTo>
                  <a:cubicBezTo>
                    <a:pt x="547" y="32159"/>
                    <a:pt x="244" y="33892"/>
                    <a:pt x="0" y="35624"/>
                  </a:cubicBezTo>
                  <a:lnTo>
                    <a:pt x="4165" y="35624"/>
                  </a:lnTo>
                  <a:cubicBezTo>
                    <a:pt x="6596" y="22797"/>
                    <a:pt x="10092" y="6627"/>
                    <a:pt x="132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5"/>
            <p:cNvSpPr/>
            <p:nvPr/>
          </p:nvSpPr>
          <p:spPr>
            <a:xfrm>
              <a:off x="2412650" y="4378425"/>
              <a:ext cx="211275" cy="655050"/>
            </a:xfrm>
            <a:custGeom>
              <a:avLst/>
              <a:gdLst/>
              <a:ahLst/>
              <a:cxnLst/>
              <a:rect l="l" t="t" r="r" b="b"/>
              <a:pathLst>
                <a:path w="8451" h="26202" extrusionOk="0">
                  <a:moveTo>
                    <a:pt x="6383" y="0"/>
                  </a:moveTo>
                  <a:lnTo>
                    <a:pt x="6383" y="0"/>
                  </a:lnTo>
                  <a:cubicBezTo>
                    <a:pt x="6383" y="1"/>
                    <a:pt x="0" y="9849"/>
                    <a:pt x="4864" y="25776"/>
                  </a:cubicBezTo>
                  <a:cubicBezTo>
                    <a:pt x="4894" y="25928"/>
                    <a:pt x="4924" y="26049"/>
                    <a:pt x="4985" y="26201"/>
                  </a:cubicBezTo>
                  <a:lnTo>
                    <a:pt x="8450" y="26201"/>
                  </a:lnTo>
                  <a:cubicBezTo>
                    <a:pt x="8238" y="25441"/>
                    <a:pt x="8086" y="24681"/>
                    <a:pt x="7964" y="23830"/>
                  </a:cubicBezTo>
                  <a:cubicBezTo>
                    <a:pt x="7630" y="22007"/>
                    <a:pt x="7295" y="20122"/>
                    <a:pt x="7022" y="18177"/>
                  </a:cubicBezTo>
                  <a:cubicBezTo>
                    <a:pt x="6140" y="12128"/>
                    <a:pt x="5745" y="5715"/>
                    <a:pt x="6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5"/>
            <p:cNvSpPr/>
            <p:nvPr/>
          </p:nvSpPr>
          <p:spPr>
            <a:xfrm>
              <a:off x="3395950" y="3936150"/>
              <a:ext cx="176325" cy="1098075"/>
            </a:xfrm>
            <a:custGeom>
              <a:avLst/>
              <a:gdLst/>
              <a:ahLst/>
              <a:cxnLst/>
              <a:rect l="l" t="t" r="r" b="b"/>
              <a:pathLst>
                <a:path w="7053" h="43923" extrusionOk="0">
                  <a:moveTo>
                    <a:pt x="0" y="1"/>
                  </a:moveTo>
                  <a:lnTo>
                    <a:pt x="0" y="1"/>
                  </a:lnTo>
                  <a:cubicBezTo>
                    <a:pt x="2098" y="8117"/>
                    <a:pt x="2098" y="29181"/>
                    <a:pt x="1824" y="42464"/>
                  </a:cubicBezTo>
                  <a:cubicBezTo>
                    <a:pt x="1824" y="42950"/>
                    <a:pt x="1794" y="43467"/>
                    <a:pt x="1794" y="43923"/>
                  </a:cubicBezTo>
                  <a:lnTo>
                    <a:pt x="5046" y="43923"/>
                  </a:lnTo>
                  <a:cubicBezTo>
                    <a:pt x="5076" y="43649"/>
                    <a:pt x="5168" y="43406"/>
                    <a:pt x="5198" y="43163"/>
                  </a:cubicBezTo>
                  <a:cubicBezTo>
                    <a:pt x="5624" y="40822"/>
                    <a:pt x="5897" y="38482"/>
                    <a:pt x="6049" y="36111"/>
                  </a:cubicBezTo>
                  <a:cubicBezTo>
                    <a:pt x="7052" y="18542"/>
                    <a:pt x="335" y="943"/>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5"/>
            <p:cNvSpPr/>
            <p:nvPr/>
          </p:nvSpPr>
          <p:spPr>
            <a:xfrm>
              <a:off x="2667200" y="3906525"/>
              <a:ext cx="269800" cy="1126950"/>
            </a:xfrm>
            <a:custGeom>
              <a:avLst/>
              <a:gdLst/>
              <a:ahLst/>
              <a:cxnLst/>
              <a:rect l="l" t="t" r="r" b="b"/>
              <a:pathLst>
                <a:path w="10792" h="45078" extrusionOk="0">
                  <a:moveTo>
                    <a:pt x="1" y="1"/>
                  </a:moveTo>
                  <a:cubicBezTo>
                    <a:pt x="1642" y="6019"/>
                    <a:pt x="3223" y="12615"/>
                    <a:pt x="4621" y="19180"/>
                  </a:cubicBezTo>
                  <a:cubicBezTo>
                    <a:pt x="4986" y="20761"/>
                    <a:pt x="5290" y="22341"/>
                    <a:pt x="5624" y="23891"/>
                  </a:cubicBezTo>
                  <a:cubicBezTo>
                    <a:pt x="7174" y="31551"/>
                    <a:pt x="8542" y="38937"/>
                    <a:pt x="9606" y="45077"/>
                  </a:cubicBezTo>
                  <a:lnTo>
                    <a:pt x="10791" y="45077"/>
                  </a:lnTo>
                  <a:cubicBezTo>
                    <a:pt x="9697" y="35959"/>
                    <a:pt x="8208" y="28056"/>
                    <a:pt x="6718" y="21551"/>
                  </a:cubicBezTo>
                  <a:cubicBezTo>
                    <a:pt x="6384" y="20153"/>
                    <a:pt x="6050" y="18785"/>
                    <a:pt x="5685" y="17478"/>
                  </a:cubicBezTo>
                  <a:cubicBezTo>
                    <a:pt x="2858" y="6505"/>
                    <a:pt x="153" y="33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5"/>
            <p:cNvSpPr/>
            <p:nvPr/>
          </p:nvSpPr>
          <p:spPr>
            <a:xfrm>
              <a:off x="6454525" y="3906525"/>
              <a:ext cx="269775" cy="1126950"/>
            </a:xfrm>
            <a:custGeom>
              <a:avLst/>
              <a:gdLst/>
              <a:ahLst/>
              <a:cxnLst/>
              <a:rect l="l" t="t" r="r" b="b"/>
              <a:pathLst>
                <a:path w="10791" h="45078" extrusionOk="0">
                  <a:moveTo>
                    <a:pt x="0" y="1"/>
                  </a:moveTo>
                  <a:cubicBezTo>
                    <a:pt x="1641" y="6019"/>
                    <a:pt x="3222" y="12615"/>
                    <a:pt x="4620" y="19180"/>
                  </a:cubicBezTo>
                  <a:cubicBezTo>
                    <a:pt x="4955" y="20761"/>
                    <a:pt x="5289" y="22341"/>
                    <a:pt x="5623" y="23891"/>
                  </a:cubicBezTo>
                  <a:cubicBezTo>
                    <a:pt x="7173" y="31551"/>
                    <a:pt x="8541" y="38937"/>
                    <a:pt x="9605" y="45077"/>
                  </a:cubicBezTo>
                  <a:lnTo>
                    <a:pt x="10791" y="45077"/>
                  </a:lnTo>
                  <a:cubicBezTo>
                    <a:pt x="9696" y="35959"/>
                    <a:pt x="8177" y="28056"/>
                    <a:pt x="6718" y="21551"/>
                  </a:cubicBezTo>
                  <a:cubicBezTo>
                    <a:pt x="6383" y="20153"/>
                    <a:pt x="6018" y="18785"/>
                    <a:pt x="5684" y="17478"/>
                  </a:cubicBezTo>
                  <a:cubicBezTo>
                    <a:pt x="2827" y="6505"/>
                    <a:pt x="152" y="33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5"/>
            <p:cNvSpPr/>
            <p:nvPr/>
          </p:nvSpPr>
          <p:spPr>
            <a:xfrm>
              <a:off x="5904350" y="4229475"/>
              <a:ext cx="117050" cy="804000"/>
            </a:xfrm>
            <a:custGeom>
              <a:avLst/>
              <a:gdLst/>
              <a:ahLst/>
              <a:cxnLst/>
              <a:rect l="l" t="t" r="r" b="b"/>
              <a:pathLst>
                <a:path w="4682" h="32160" extrusionOk="0">
                  <a:moveTo>
                    <a:pt x="1" y="1"/>
                  </a:moveTo>
                  <a:cubicBezTo>
                    <a:pt x="1" y="2"/>
                    <a:pt x="2128" y="16567"/>
                    <a:pt x="1368" y="32159"/>
                  </a:cubicBezTo>
                  <a:lnTo>
                    <a:pt x="3344" y="32159"/>
                  </a:lnTo>
                  <a:cubicBezTo>
                    <a:pt x="4530" y="24803"/>
                    <a:pt x="4682" y="1383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5"/>
            <p:cNvSpPr/>
            <p:nvPr/>
          </p:nvSpPr>
          <p:spPr>
            <a:xfrm>
              <a:off x="2989400" y="4240125"/>
              <a:ext cx="231025" cy="793350"/>
            </a:xfrm>
            <a:custGeom>
              <a:avLst/>
              <a:gdLst/>
              <a:ahLst/>
              <a:cxnLst/>
              <a:rect l="l" t="t" r="r" b="b"/>
              <a:pathLst>
                <a:path w="9241" h="31734" extrusionOk="0">
                  <a:moveTo>
                    <a:pt x="1" y="0"/>
                  </a:moveTo>
                  <a:cubicBezTo>
                    <a:pt x="183" y="639"/>
                    <a:pt x="4590" y="15927"/>
                    <a:pt x="7022" y="31733"/>
                  </a:cubicBezTo>
                  <a:lnTo>
                    <a:pt x="9241" y="31733"/>
                  </a:lnTo>
                  <a:cubicBezTo>
                    <a:pt x="8542" y="23709"/>
                    <a:pt x="6201" y="1282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5"/>
            <p:cNvSpPr/>
            <p:nvPr/>
          </p:nvSpPr>
          <p:spPr>
            <a:xfrm>
              <a:off x="3262200" y="4354100"/>
              <a:ext cx="108700" cy="679375"/>
            </a:xfrm>
            <a:custGeom>
              <a:avLst/>
              <a:gdLst/>
              <a:ahLst/>
              <a:cxnLst/>
              <a:rect l="l" t="t" r="r" b="b"/>
              <a:pathLst>
                <a:path w="4348" h="27175" extrusionOk="0">
                  <a:moveTo>
                    <a:pt x="1" y="1"/>
                  </a:moveTo>
                  <a:cubicBezTo>
                    <a:pt x="1" y="2"/>
                    <a:pt x="1703" y="13223"/>
                    <a:pt x="1521" y="27174"/>
                  </a:cubicBezTo>
                  <a:lnTo>
                    <a:pt x="3891" y="27174"/>
                  </a:lnTo>
                  <a:cubicBezTo>
                    <a:pt x="4347" y="20153"/>
                    <a:pt x="3709" y="1097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5"/>
            <p:cNvSpPr/>
            <p:nvPr/>
          </p:nvSpPr>
          <p:spPr>
            <a:xfrm>
              <a:off x="6848900" y="4503050"/>
              <a:ext cx="85125" cy="530425"/>
            </a:xfrm>
            <a:custGeom>
              <a:avLst/>
              <a:gdLst/>
              <a:ahLst/>
              <a:cxnLst/>
              <a:rect l="l" t="t" r="r" b="b"/>
              <a:pathLst>
                <a:path w="3405" h="21217" extrusionOk="0">
                  <a:moveTo>
                    <a:pt x="0" y="0"/>
                  </a:moveTo>
                  <a:cubicBezTo>
                    <a:pt x="1" y="1"/>
                    <a:pt x="1307" y="10335"/>
                    <a:pt x="1156" y="21216"/>
                  </a:cubicBezTo>
                  <a:lnTo>
                    <a:pt x="3040" y="21216"/>
                  </a:lnTo>
                  <a:cubicBezTo>
                    <a:pt x="3405" y="15775"/>
                    <a:pt x="2918" y="860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5"/>
            <p:cNvSpPr/>
            <p:nvPr/>
          </p:nvSpPr>
          <p:spPr>
            <a:xfrm>
              <a:off x="6965175" y="4354100"/>
              <a:ext cx="109425" cy="679375"/>
            </a:xfrm>
            <a:custGeom>
              <a:avLst/>
              <a:gdLst/>
              <a:ahLst/>
              <a:cxnLst/>
              <a:rect l="l" t="t" r="r" b="b"/>
              <a:pathLst>
                <a:path w="4377" h="27175" extrusionOk="0">
                  <a:moveTo>
                    <a:pt x="0" y="1"/>
                  </a:moveTo>
                  <a:cubicBezTo>
                    <a:pt x="0" y="2"/>
                    <a:pt x="1733" y="13223"/>
                    <a:pt x="1520" y="27174"/>
                  </a:cubicBezTo>
                  <a:lnTo>
                    <a:pt x="3921" y="27174"/>
                  </a:lnTo>
                  <a:cubicBezTo>
                    <a:pt x="4377" y="20153"/>
                    <a:pt x="3739" y="10973"/>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5"/>
            <p:cNvSpPr/>
            <p:nvPr/>
          </p:nvSpPr>
          <p:spPr>
            <a:xfrm>
              <a:off x="6033525" y="3848025"/>
              <a:ext cx="194575" cy="1185450"/>
            </a:xfrm>
            <a:custGeom>
              <a:avLst/>
              <a:gdLst/>
              <a:ahLst/>
              <a:cxnLst/>
              <a:rect l="l" t="t" r="r" b="b"/>
              <a:pathLst>
                <a:path w="7783" h="47418" extrusionOk="0">
                  <a:moveTo>
                    <a:pt x="1" y="0"/>
                  </a:moveTo>
                  <a:cubicBezTo>
                    <a:pt x="1" y="2"/>
                    <a:pt x="3162" y="26749"/>
                    <a:pt x="457" y="47417"/>
                  </a:cubicBezTo>
                  <a:lnTo>
                    <a:pt x="1369" y="47417"/>
                  </a:lnTo>
                  <a:cubicBezTo>
                    <a:pt x="3800" y="40578"/>
                    <a:pt x="7782" y="2376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5"/>
            <p:cNvSpPr/>
            <p:nvPr/>
          </p:nvSpPr>
          <p:spPr>
            <a:xfrm>
              <a:off x="3681675" y="4167175"/>
              <a:ext cx="114750" cy="866300"/>
            </a:xfrm>
            <a:custGeom>
              <a:avLst/>
              <a:gdLst/>
              <a:ahLst/>
              <a:cxnLst/>
              <a:rect l="l" t="t" r="r" b="b"/>
              <a:pathLst>
                <a:path w="4590" h="34652" extrusionOk="0">
                  <a:moveTo>
                    <a:pt x="0" y="0"/>
                  </a:moveTo>
                  <a:cubicBezTo>
                    <a:pt x="0" y="1"/>
                    <a:pt x="791" y="6384"/>
                    <a:pt x="1246" y="14955"/>
                  </a:cubicBezTo>
                  <a:cubicBezTo>
                    <a:pt x="1368" y="17022"/>
                    <a:pt x="1459" y="19210"/>
                    <a:pt x="1490" y="21459"/>
                  </a:cubicBezTo>
                  <a:cubicBezTo>
                    <a:pt x="1611" y="25745"/>
                    <a:pt x="1520" y="30274"/>
                    <a:pt x="1216" y="34651"/>
                  </a:cubicBezTo>
                  <a:lnTo>
                    <a:pt x="2857" y="34651"/>
                  </a:lnTo>
                  <a:cubicBezTo>
                    <a:pt x="3891" y="29909"/>
                    <a:pt x="4590" y="23131"/>
                    <a:pt x="3465" y="14620"/>
                  </a:cubicBezTo>
                  <a:cubicBezTo>
                    <a:pt x="3313" y="13465"/>
                    <a:pt x="3131" y="12280"/>
                    <a:pt x="2888" y="11095"/>
                  </a:cubicBezTo>
                  <a:cubicBezTo>
                    <a:pt x="2280" y="7630"/>
                    <a:pt x="1338" y="389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5"/>
            <p:cNvSpPr/>
            <p:nvPr/>
          </p:nvSpPr>
          <p:spPr>
            <a:xfrm>
              <a:off x="3818450" y="3886775"/>
              <a:ext cx="230275" cy="1146700"/>
            </a:xfrm>
            <a:custGeom>
              <a:avLst/>
              <a:gdLst/>
              <a:ahLst/>
              <a:cxnLst/>
              <a:rect l="l" t="t" r="r" b="b"/>
              <a:pathLst>
                <a:path w="9211" h="45868" extrusionOk="0">
                  <a:moveTo>
                    <a:pt x="4408" y="0"/>
                  </a:moveTo>
                  <a:lnTo>
                    <a:pt x="4408" y="0"/>
                  </a:lnTo>
                  <a:cubicBezTo>
                    <a:pt x="4408" y="2"/>
                    <a:pt x="4590" y="25655"/>
                    <a:pt x="0" y="45867"/>
                  </a:cubicBezTo>
                  <a:lnTo>
                    <a:pt x="1247" y="45867"/>
                  </a:lnTo>
                  <a:cubicBezTo>
                    <a:pt x="4499" y="38420"/>
                    <a:pt x="9210" y="22554"/>
                    <a:pt x="44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5"/>
            <p:cNvSpPr/>
            <p:nvPr/>
          </p:nvSpPr>
          <p:spPr>
            <a:xfrm>
              <a:off x="4984125" y="3914125"/>
              <a:ext cx="123125" cy="1119350"/>
            </a:xfrm>
            <a:custGeom>
              <a:avLst/>
              <a:gdLst/>
              <a:ahLst/>
              <a:cxnLst/>
              <a:rect l="l" t="t" r="r" b="b"/>
              <a:pathLst>
                <a:path w="4925" h="44774" extrusionOk="0">
                  <a:moveTo>
                    <a:pt x="0" y="0"/>
                  </a:moveTo>
                  <a:cubicBezTo>
                    <a:pt x="1" y="3"/>
                    <a:pt x="1915" y="23862"/>
                    <a:pt x="335" y="44773"/>
                  </a:cubicBezTo>
                  <a:lnTo>
                    <a:pt x="1915" y="44773"/>
                  </a:lnTo>
                  <a:cubicBezTo>
                    <a:pt x="3678" y="35655"/>
                    <a:pt x="4925" y="2015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5"/>
            <p:cNvSpPr/>
            <p:nvPr/>
          </p:nvSpPr>
          <p:spPr>
            <a:xfrm>
              <a:off x="0" y="4924025"/>
              <a:ext cx="9180699" cy="204425"/>
            </a:xfrm>
            <a:custGeom>
              <a:avLst/>
              <a:gdLst/>
              <a:ahLst/>
              <a:cxnLst/>
              <a:rect l="l" t="t" r="r" b="b"/>
              <a:pathLst>
                <a:path w="284960" h="8177" extrusionOk="0">
                  <a:moveTo>
                    <a:pt x="0" y="0"/>
                  </a:moveTo>
                  <a:lnTo>
                    <a:pt x="0" y="8177"/>
                  </a:lnTo>
                  <a:lnTo>
                    <a:pt x="284960" y="8177"/>
                  </a:lnTo>
                  <a:lnTo>
                    <a:pt x="284838" y="487"/>
                  </a:lnTo>
                  <a:cubicBezTo>
                    <a:pt x="284838" y="487"/>
                    <a:pt x="262493" y="2755"/>
                    <a:pt x="251409" y="2755"/>
                  </a:cubicBezTo>
                  <a:cubicBezTo>
                    <a:pt x="250052" y="2755"/>
                    <a:pt x="248865" y="2721"/>
                    <a:pt x="247907" y="2645"/>
                  </a:cubicBezTo>
                  <a:cubicBezTo>
                    <a:pt x="247114" y="2584"/>
                    <a:pt x="245499" y="2557"/>
                    <a:pt x="243208" y="2557"/>
                  </a:cubicBezTo>
                  <a:cubicBezTo>
                    <a:pt x="223508" y="2557"/>
                    <a:pt x="153807" y="4564"/>
                    <a:pt x="126182" y="4564"/>
                  </a:cubicBezTo>
                  <a:cubicBezTo>
                    <a:pt x="121571" y="4564"/>
                    <a:pt x="118132" y="4508"/>
                    <a:pt x="116294" y="4377"/>
                  </a:cubicBezTo>
                  <a:cubicBezTo>
                    <a:pt x="102160" y="3344"/>
                    <a:pt x="44773" y="4377"/>
                    <a:pt x="25928" y="2645"/>
                  </a:cubicBezTo>
                  <a:cubicBezTo>
                    <a:pt x="7082" y="942"/>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5"/>
            <p:cNvSpPr/>
            <p:nvPr/>
          </p:nvSpPr>
          <p:spPr>
            <a:xfrm>
              <a:off x="8366400" y="3899675"/>
              <a:ext cx="212800" cy="1126200"/>
            </a:xfrm>
            <a:custGeom>
              <a:avLst/>
              <a:gdLst/>
              <a:ahLst/>
              <a:cxnLst/>
              <a:rect l="l" t="t" r="r" b="b"/>
              <a:pathLst>
                <a:path w="8512" h="45048" extrusionOk="0">
                  <a:moveTo>
                    <a:pt x="8511" y="1"/>
                  </a:moveTo>
                  <a:lnTo>
                    <a:pt x="8511" y="1"/>
                  </a:lnTo>
                  <a:cubicBezTo>
                    <a:pt x="0" y="14256"/>
                    <a:pt x="2371" y="33710"/>
                    <a:pt x="4894" y="45047"/>
                  </a:cubicBezTo>
                  <a:lnTo>
                    <a:pt x="6536" y="45047"/>
                  </a:lnTo>
                  <a:cubicBezTo>
                    <a:pt x="6475" y="43619"/>
                    <a:pt x="6444" y="42099"/>
                    <a:pt x="6444" y="40549"/>
                  </a:cubicBezTo>
                  <a:cubicBezTo>
                    <a:pt x="6384" y="23558"/>
                    <a:pt x="8511" y="2"/>
                    <a:pt x="8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5"/>
            <p:cNvSpPr/>
            <p:nvPr/>
          </p:nvSpPr>
          <p:spPr>
            <a:xfrm>
              <a:off x="8513050" y="4072950"/>
              <a:ext cx="337425" cy="952925"/>
            </a:xfrm>
            <a:custGeom>
              <a:avLst/>
              <a:gdLst/>
              <a:ahLst/>
              <a:cxnLst/>
              <a:rect l="l" t="t" r="r" b="b"/>
              <a:pathLst>
                <a:path w="13497" h="38117" extrusionOk="0">
                  <a:moveTo>
                    <a:pt x="13497" y="0"/>
                  </a:moveTo>
                  <a:cubicBezTo>
                    <a:pt x="13162" y="578"/>
                    <a:pt x="3405" y="16444"/>
                    <a:pt x="578" y="33618"/>
                  </a:cubicBezTo>
                  <a:cubicBezTo>
                    <a:pt x="305" y="35107"/>
                    <a:pt x="122" y="36596"/>
                    <a:pt x="1" y="38116"/>
                  </a:cubicBezTo>
                  <a:lnTo>
                    <a:pt x="3952" y="38116"/>
                  </a:lnTo>
                  <a:cubicBezTo>
                    <a:pt x="6384" y="24985"/>
                    <a:pt x="10123" y="7052"/>
                    <a:pt x="13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5"/>
            <p:cNvSpPr/>
            <p:nvPr/>
          </p:nvSpPr>
          <p:spPr>
            <a:xfrm>
              <a:off x="8064725" y="4135250"/>
              <a:ext cx="330575" cy="890625"/>
            </a:xfrm>
            <a:custGeom>
              <a:avLst/>
              <a:gdLst/>
              <a:ahLst/>
              <a:cxnLst/>
              <a:rect l="l" t="t" r="r" b="b"/>
              <a:pathLst>
                <a:path w="13223" h="35625" extrusionOk="0">
                  <a:moveTo>
                    <a:pt x="13222" y="1"/>
                  </a:moveTo>
                  <a:cubicBezTo>
                    <a:pt x="12888" y="548"/>
                    <a:pt x="4256" y="14560"/>
                    <a:pt x="882" y="30487"/>
                  </a:cubicBezTo>
                  <a:cubicBezTo>
                    <a:pt x="547" y="32159"/>
                    <a:pt x="244" y="33892"/>
                    <a:pt x="0" y="35624"/>
                  </a:cubicBezTo>
                  <a:lnTo>
                    <a:pt x="4165" y="35624"/>
                  </a:lnTo>
                  <a:cubicBezTo>
                    <a:pt x="6596" y="22797"/>
                    <a:pt x="10092" y="6627"/>
                    <a:pt x="132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5"/>
            <p:cNvSpPr/>
            <p:nvPr/>
          </p:nvSpPr>
          <p:spPr>
            <a:xfrm>
              <a:off x="7386900" y="3928550"/>
              <a:ext cx="176325" cy="1098075"/>
            </a:xfrm>
            <a:custGeom>
              <a:avLst/>
              <a:gdLst/>
              <a:ahLst/>
              <a:cxnLst/>
              <a:rect l="l" t="t" r="r" b="b"/>
              <a:pathLst>
                <a:path w="7053" h="43923" extrusionOk="0">
                  <a:moveTo>
                    <a:pt x="0" y="1"/>
                  </a:moveTo>
                  <a:lnTo>
                    <a:pt x="0" y="1"/>
                  </a:lnTo>
                  <a:cubicBezTo>
                    <a:pt x="2098" y="8117"/>
                    <a:pt x="2098" y="29181"/>
                    <a:pt x="1824" y="42464"/>
                  </a:cubicBezTo>
                  <a:cubicBezTo>
                    <a:pt x="1824" y="42950"/>
                    <a:pt x="1794" y="43467"/>
                    <a:pt x="1794" y="43923"/>
                  </a:cubicBezTo>
                  <a:lnTo>
                    <a:pt x="5046" y="43923"/>
                  </a:lnTo>
                  <a:cubicBezTo>
                    <a:pt x="5076" y="43649"/>
                    <a:pt x="5168" y="43406"/>
                    <a:pt x="5198" y="43163"/>
                  </a:cubicBezTo>
                  <a:cubicBezTo>
                    <a:pt x="5624" y="40822"/>
                    <a:pt x="5897" y="38482"/>
                    <a:pt x="6049" y="36111"/>
                  </a:cubicBezTo>
                  <a:cubicBezTo>
                    <a:pt x="7052" y="18542"/>
                    <a:pt x="335" y="943"/>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5"/>
            <p:cNvSpPr/>
            <p:nvPr/>
          </p:nvSpPr>
          <p:spPr>
            <a:xfrm>
              <a:off x="7672625" y="4159575"/>
              <a:ext cx="114750" cy="866300"/>
            </a:xfrm>
            <a:custGeom>
              <a:avLst/>
              <a:gdLst/>
              <a:ahLst/>
              <a:cxnLst/>
              <a:rect l="l" t="t" r="r" b="b"/>
              <a:pathLst>
                <a:path w="4590" h="34652" extrusionOk="0">
                  <a:moveTo>
                    <a:pt x="0" y="0"/>
                  </a:moveTo>
                  <a:cubicBezTo>
                    <a:pt x="0" y="1"/>
                    <a:pt x="791" y="6384"/>
                    <a:pt x="1246" y="14955"/>
                  </a:cubicBezTo>
                  <a:cubicBezTo>
                    <a:pt x="1368" y="17022"/>
                    <a:pt x="1459" y="19210"/>
                    <a:pt x="1490" y="21459"/>
                  </a:cubicBezTo>
                  <a:cubicBezTo>
                    <a:pt x="1611" y="25745"/>
                    <a:pt x="1520" y="30274"/>
                    <a:pt x="1216" y="34651"/>
                  </a:cubicBezTo>
                  <a:lnTo>
                    <a:pt x="2857" y="34651"/>
                  </a:lnTo>
                  <a:cubicBezTo>
                    <a:pt x="3891" y="29909"/>
                    <a:pt x="4590" y="23131"/>
                    <a:pt x="3465" y="14620"/>
                  </a:cubicBezTo>
                  <a:cubicBezTo>
                    <a:pt x="3313" y="13465"/>
                    <a:pt x="3131" y="12280"/>
                    <a:pt x="2888" y="11095"/>
                  </a:cubicBezTo>
                  <a:cubicBezTo>
                    <a:pt x="2280" y="7630"/>
                    <a:pt x="1338" y="389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5"/>
            <p:cNvSpPr/>
            <p:nvPr/>
          </p:nvSpPr>
          <p:spPr>
            <a:xfrm>
              <a:off x="7809400" y="3879175"/>
              <a:ext cx="230275" cy="1146700"/>
            </a:xfrm>
            <a:custGeom>
              <a:avLst/>
              <a:gdLst/>
              <a:ahLst/>
              <a:cxnLst/>
              <a:rect l="l" t="t" r="r" b="b"/>
              <a:pathLst>
                <a:path w="9211" h="45868" extrusionOk="0">
                  <a:moveTo>
                    <a:pt x="4408" y="0"/>
                  </a:moveTo>
                  <a:lnTo>
                    <a:pt x="4408" y="0"/>
                  </a:lnTo>
                  <a:cubicBezTo>
                    <a:pt x="4408" y="2"/>
                    <a:pt x="4590" y="25655"/>
                    <a:pt x="0" y="45867"/>
                  </a:cubicBezTo>
                  <a:lnTo>
                    <a:pt x="1247" y="45867"/>
                  </a:lnTo>
                  <a:cubicBezTo>
                    <a:pt x="4499" y="38420"/>
                    <a:pt x="9210" y="22554"/>
                    <a:pt x="44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6" name="Google Shape;76;p5"/>
          <p:cNvSpPr txBox="1">
            <a:spLocks noGrp="1"/>
          </p:cNvSpPr>
          <p:nvPr>
            <p:ph type="subTitle" idx="1"/>
          </p:nvPr>
        </p:nvSpPr>
        <p:spPr>
          <a:xfrm>
            <a:off x="1716760" y="3429000"/>
            <a:ext cx="3867209" cy="818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25">
                <a:solidFill>
                  <a:schemeClr val="dk2"/>
                </a:solidFill>
                <a:latin typeface="Chewy"/>
                <a:ea typeface="Chewy"/>
                <a:cs typeface="Chewy"/>
                <a:sym typeface="Chewy"/>
              </a:defRPr>
            </a:lvl1pPr>
            <a:lvl2pPr lvl="1" algn="ctr">
              <a:lnSpc>
                <a:spcPct val="100000"/>
              </a:lnSpc>
              <a:spcBef>
                <a:spcPts val="0"/>
              </a:spcBef>
              <a:spcAft>
                <a:spcPts val="0"/>
              </a:spcAft>
              <a:buSzPts val="2500"/>
              <a:buFont typeface="Bebas Neue"/>
              <a:buNone/>
              <a:defRPr sz="3325">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25">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25">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25">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25">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25">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25">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25">
                <a:latin typeface="Bebas Neue"/>
                <a:ea typeface="Bebas Neue"/>
                <a:cs typeface="Bebas Neue"/>
                <a:sym typeface="Bebas Neue"/>
              </a:defRPr>
            </a:lvl9pPr>
          </a:lstStyle>
          <a:p>
            <a:endParaRPr/>
          </a:p>
        </p:txBody>
      </p:sp>
      <p:sp>
        <p:nvSpPr>
          <p:cNvPr id="77" name="Google Shape;77;p5"/>
          <p:cNvSpPr txBox="1">
            <a:spLocks noGrp="1"/>
          </p:cNvSpPr>
          <p:nvPr>
            <p:ph type="subTitle" idx="2"/>
          </p:nvPr>
        </p:nvSpPr>
        <p:spPr>
          <a:xfrm>
            <a:off x="6577871" y="3429000"/>
            <a:ext cx="3867209" cy="81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25">
                <a:solidFill>
                  <a:schemeClr val="dk2"/>
                </a:solidFill>
                <a:latin typeface="Chewy"/>
                <a:ea typeface="Chewy"/>
                <a:cs typeface="Chewy"/>
                <a:sym typeface="Chewy"/>
              </a:defRPr>
            </a:lvl1pPr>
            <a:lvl2pPr lvl="1" algn="ctr" rtl="0">
              <a:lnSpc>
                <a:spcPct val="100000"/>
              </a:lnSpc>
              <a:spcBef>
                <a:spcPts val="0"/>
              </a:spcBef>
              <a:spcAft>
                <a:spcPts val="0"/>
              </a:spcAft>
              <a:buSzPts val="2500"/>
              <a:buFont typeface="Bebas Neue"/>
              <a:buNone/>
              <a:defRPr sz="3325">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25">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25">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25">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25">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25">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25">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25">
                <a:latin typeface="Bebas Neue"/>
                <a:ea typeface="Bebas Neue"/>
                <a:cs typeface="Bebas Neue"/>
                <a:sym typeface="Bebas Neue"/>
              </a:defRPr>
            </a:lvl9pPr>
          </a:lstStyle>
          <a:p>
            <a:endParaRPr/>
          </a:p>
        </p:txBody>
      </p:sp>
      <p:sp>
        <p:nvSpPr>
          <p:cNvPr id="78" name="Google Shape;78;p5"/>
          <p:cNvSpPr txBox="1">
            <a:spLocks noGrp="1"/>
          </p:cNvSpPr>
          <p:nvPr>
            <p:ph type="subTitle" idx="3"/>
          </p:nvPr>
        </p:nvSpPr>
        <p:spPr>
          <a:xfrm>
            <a:off x="1716776" y="4247700"/>
            <a:ext cx="3867209" cy="68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5"/>
          <p:cNvSpPr txBox="1">
            <a:spLocks noGrp="1"/>
          </p:cNvSpPr>
          <p:nvPr>
            <p:ph type="subTitle" idx="4"/>
          </p:nvPr>
        </p:nvSpPr>
        <p:spPr>
          <a:xfrm>
            <a:off x="6577887" y="4247700"/>
            <a:ext cx="3867209" cy="68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5854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74"/>
        <p:cNvGrpSpPr/>
        <p:nvPr/>
      </p:nvGrpSpPr>
      <p:grpSpPr>
        <a:xfrm>
          <a:off x="0" y="0"/>
          <a:ext cx="0" cy="0"/>
          <a:chOff x="0" y="0"/>
          <a:chExt cx="0" cy="0"/>
        </a:xfrm>
      </p:grpSpPr>
      <p:sp>
        <p:nvSpPr>
          <p:cNvPr id="375" name="Google Shape;375;p18"/>
          <p:cNvSpPr txBox="1">
            <a:spLocks noGrp="1"/>
          </p:cNvSpPr>
          <p:nvPr>
            <p:ph type="subTitle" idx="1"/>
          </p:nvPr>
        </p:nvSpPr>
        <p:spPr>
          <a:xfrm>
            <a:off x="1486846" y="2101300"/>
            <a:ext cx="3867209" cy="5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Chewy"/>
              <a:buNone/>
              <a:defRPr sz="3192">
                <a:solidFill>
                  <a:schemeClr val="dk2"/>
                </a:solidFill>
                <a:latin typeface="Chewy"/>
                <a:ea typeface="Chewy"/>
                <a:cs typeface="Chewy"/>
                <a:sym typeface="Chewy"/>
              </a:defRPr>
            </a:lvl1pPr>
            <a:lvl2pPr lvl="1" algn="ctr" rtl="0">
              <a:lnSpc>
                <a:spcPct val="100000"/>
              </a:lnSpc>
              <a:spcBef>
                <a:spcPts val="0"/>
              </a:spcBef>
              <a:spcAft>
                <a:spcPts val="0"/>
              </a:spcAft>
              <a:buSzPts val="2400"/>
              <a:buFont typeface="Chewy"/>
              <a:buNone/>
              <a:defRPr sz="3192">
                <a:latin typeface="Chewy"/>
                <a:ea typeface="Chewy"/>
                <a:cs typeface="Chewy"/>
                <a:sym typeface="Chewy"/>
              </a:defRPr>
            </a:lvl2pPr>
            <a:lvl3pPr lvl="2" algn="ctr" rtl="0">
              <a:lnSpc>
                <a:spcPct val="100000"/>
              </a:lnSpc>
              <a:spcBef>
                <a:spcPts val="0"/>
              </a:spcBef>
              <a:spcAft>
                <a:spcPts val="0"/>
              </a:spcAft>
              <a:buSzPts val="2400"/>
              <a:buFont typeface="Chewy"/>
              <a:buNone/>
              <a:defRPr sz="3192">
                <a:latin typeface="Chewy"/>
                <a:ea typeface="Chewy"/>
                <a:cs typeface="Chewy"/>
                <a:sym typeface="Chewy"/>
              </a:defRPr>
            </a:lvl3pPr>
            <a:lvl4pPr lvl="3" algn="ctr" rtl="0">
              <a:lnSpc>
                <a:spcPct val="100000"/>
              </a:lnSpc>
              <a:spcBef>
                <a:spcPts val="0"/>
              </a:spcBef>
              <a:spcAft>
                <a:spcPts val="0"/>
              </a:spcAft>
              <a:buSzPts val="2400"/>
              <a:buFont typeface="Chewy"/>
              <a:buNone/>
              <a:defRPr sz="3192">
                <a:latin typeface="Chewy"/>
                <a:ea typeface="Chewy"/>
                <a:cs typeface="Chewy"/>
                <a:sym typeface="Chewy"/>
              </a:defRPr>
            </a:lvl4pPr>
            <a:lvl5pPr lvl="4" algn="ctr" rtl="0">
              <a:lnSpc>
                <a:spcPct val="100000"/>
              </a:lnSpc>
              <a:spcBef>
                <a:spcPts val="0"/>
              </a:spcBef>
              <a:spcAft>
                <a:spcPts val="0"/>
              </a:spcAft>
              <a:buSzPts val="2400"/>
              <a:buFont typeface="Chewy"/>
              <a:buNone/>
              <a:defRPr sz="3192">
                <a:latin typeface="Chewy"/>
                <a:ea typeface="Chewy"/>
                <a:cs typeface="Chewy"/>
                <a:sym typeface="Chewy"/>
              </a:defRPr>
            </a:lvl5pPr>
            <a:lvl6pPr lvl="5" algn="ctr" rtl="0">
              <a:lnSpc>
                <a:spcPct val="100000"/>
              </a:lnSpc>
              <a:spcBef>
                <a:spcPts val="0"/>
              </a:spcBef>
              <a:spcAft>
                <a:spcPts val="0"/>
              </a:spcAft>
              <a:buSzPts val="2400"/>
              <a:buFont typeface="Chewy"/>
              <a:buNone/>
              <a:defRPr sz="3192">
                <a:latin typeface="Chewy"/>
                <a:ea typeface="Chewy"/>
                <a:cs typeface="Chewy"/>
                <a:sym typeface="Chewy"/>
              </a:defRPr>
            </a:lvl6pPr>
            <a:lvl7pPr lvl="6" algn="ctr" rtl="0">
              <a:lnSpc>
                <a:spcPct val="100000"/>
              </a:lnSpc>
              <a:spcBef>
                <a:spcPts val="0"/>
              </a:spcBef>
              <a:spcAft>
                <a:spcPts val="0"/>
              </a:spcAft>
              <a:buSzPts val="2400"/>
              <a:buFont typeface="Chewy"/>
              <a:buNone/>
              <a:defRPr sz="3192">
                <a:latin typeface="Chewy"/>
                <a:ea typeface="Chewy"/>
                <a:cs typeface="Chewy"/>
                <a:sym typeface="Chewy"/>
              </a:defRPr>
            </a:lvl7pPr>
            <a:lvl8pPr lvl="7" algn="ctr" rtl="0">
              <a:lnSpc>
                <a:spcPct val="100000"/>
              </a:lnSpc>
              <a:spcBef>
                <a:spcPts val="0"/>
              </a:spcBef>
              <a:spcAft>
                <a:spcPts val="0"/>
              </a:spcAft>
              <a:buSzPts val="2400"/>
              <a:buFont typeface="Chewy"/>
              <a:buNone/>
              <a:defRPr sz="3192">
                <a:latin typeface="Chewy"/>
                <a:ea typeface="Chewy"/>
                <a:cs typeface="Chewy"/>
                <a:sym typeface="Chewy"/>
              </a:defRPr>
            </a:lvl8pPr>
            <a:lvl9pPr lvl="8" algn="ctr" rtl="0">
              <a:lnSpc>
                <a:spcPct val="100000"/>
              </a:lnSpc>
              <a:spcBef>
                <a:spcPts val="0"/>
              </a:spcBef>
              <a:spcAft>
                <a:spcPts val="0"/>
              </a:spcAft>
              <a:buSzPts val="2400"/>
              <a:buFont typeface="Chewy"/>
              <a:buNone/>
              <a:defRPr sz="3192">
                <a:latin typeface="Chewy"/>
                <a:ea typeface="Chewy"/>
                <a:cs typeface="Chewy"/>
                <a:sym typeface="Chewy"/>
              </a:defRPr>
            </a:lvl9pPr>
          </a:lstStyle>
          <a:p>
            <a:endParaRPr/>
          </a:p>
        </p:txBody>
      </p:sp>
      <p:sp>
        <p:nvSpPr>
          <p:cNvPr id="376" name="Google Shape;376;p18"/>
          <p:cNvSpPr txBox="1">
            <a:spLocks noGrp="1"/>
          </p:cNvSpPr>
          <p:nvPr>
            <p:ph type="subTitle" idx="2"/>
          </p:nvPr>
        </p:nvSpPr>
        <p:spPr>
          <a:xfrm>
            <a:off x="1486846" y="4200633"/>
            <a:ext cx="3867209" cy="5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Chewy"/>
              <a:buNone/>
              <a:defRPr sz="3192">
                <a:solidFill>
                  <a:schemeClr val="dk2"/>
                </a:solidFill>
                <a:latin typeface="Chewy"/>
                <a:ea typeface="Chewy"/>
                <a:cs typeface="Chewy"/>
                <a:sym typeface="Chewy"/>
              </a:defRPr>
            </a:lvl1pPr>
            <a:lvl2pPr lvl="1" algn="ctr" rtl="0">
              <a:lnSpc>
                <a:spcPct val="100000"/>
              </a:lnSpc>
              <a:spcBef>
                <a:spcPts val="0"/>
              </a:spcBef>
              <a:spcAft>
                <a:spcPts val="0"/>
              </a:spcAft>
              <a:buSzPts val="2400"/>
              <a:buFont typeface="Chewy"/>
              <a:buNone/>
              <a:defRPr sz="3192">
                <a:latin typeface="Chewy"/>
                <a:ea typeface="Chewy"/>
                <a:cs typeface="Chewy"/>
                <a:sym typeface="Chewy"/>
              </a:defRPr>
            </a:lvl2pPr>
            <a:lvl3pPr lvl="2" algn="ctr" rtl="0">
              <a:lnSpc>
                <a:spcPct val="100000"/>
              </a:lnSpc>
              <a:spcBef>
                <a:spcPts val="0"/>
              </a:spcBef>
              <a:spcAft>
                <a:spcPts val="0"/>
              </a:spcAft>
              <a:buSzPts val="2400"/>
              <a:buFont typeface="Chewy"/>
              <a:buNone/>
              <a:defRPr sz="3192">
                <a:latin typeface="Chewy"/>
                <a:ea typeface="Chewy"/>
                <a:cs typeface="Chewy"/>
                <a:sym typeface="Chewy"/>
              </a:defRPr>
            </a:lvl3pPr>
            <a:lvl4pPr lvl="3" algn="ctr" rtl="0">
              <a:lnSpc>
                <a:spcPct val="100000"/>
              </a:lnSpc>
              <a:spcBef>
                <a:spcPts val="0"/>
              </a:spcBef>
              <a:spcAft>
                <a:spcPts val="0"/>
              </a:spcAft>
              <a:buSzPts val="2400"/>
              <a:buFont typeface="Chewy"/>
              <a:buNone/>
              <a:defRPr sz="3192">
                <a:latin typeface="Chewy"/>
                <a:ea typeface="Chewy"/>
                <a:cs typeface="Chewy"/>
                <a:sym typeface="Chewy"/>
              </a:defRPr>
            </a:lvl4pPr>
            <a:lvl5pPr lvl="4" algn="ctr" rtl="0">
              <a:lnSpc>
                <a:spcPct val="100000"/>
              </a:lnSpc>
              <a:spcBef>
                <a:spcPts val="0"/>
              </a:spcBef>
              <a:spcAft>
                <a:spcPts val="0"/>
              </a:spcAft>
              <a:buSzPts val="2400"/>
              <a:buFont typeface="Chewy"/>
              <a:buNone/>
              <a:defRPr sz="3192">
                <a:latin typeface="Chewy"/>
                <a:ea typeface="Chewy"/>
                <a:cs typeface="Chewy"/>
                <a:sym typeface="Chewy"/>
              </a:defRPr>
            </a:lvl5pPr>
            <a:lvl6pPr lvl="5" algn="ctr" rtl="0">
              <a:lnSpc>
                <a:spcPct val="100000"/>
              </a:lnSpc>
              <a:spcBef>
                <a:spcPts val="0"/>
              </a:spcBef>
              <a:spcAft>
                <a:spcPts val="0"/>
              </a:spcAft>
              <a:buSzPts val="2400"/>
              <a:buFont typeface="Chewy"/>
              <a:buNone/>
              <a:defRPr sz="3192">
                <a:latin typeface="Chewy"/>
                <a:ea typeface="Chewy"/>
                <a:cs typeface="Chewy"/>
                <a:sym typeface="Chewy"/>
              </a:defRPr>
            </a:lvl6pPr>
            <a:lvl7pPr lvl="6" algn="ctr" rtl="0">
              <a:lnSpc>
                <a:spcPct val="100000"/>
              </a:lnSpc>
              <a:spcBef>
                <a:spcPts val="0"/>
              </a:spcBef>
              <a:spcAft>
                <a:spcPts val="0"/>
              </a:spcAft>
              <a:buSzPts val="2400"/>
              <a:buFont typeface="Chewy"/>
              <a:buNone/>
              <a:defRPr sz="3192">
                <a:latin typeface="Chewy"/>
                <a:ea typeface="Chewy"/>
                <a:cs typeface="Chewy"/>
                <a:sym typeface="Chewy"/>
              </a:defRPr>
            </a:lvl7pPr>
            <a:lvl8pPr lvl="7" algn="ctr" rtl="0">
              <a:lnSpc>
                <a:spcPct val="100000"/>
              </a:lnSpc>
              <a:spcBef>
                <a:spcPts val="0"/>
              </a:spcBef>
              <a:spcAft>
                <a:spcPts val="0"/>
              </a:spcAft>
              <a:buSzPts val="2400"/>
              <a:buFont typeface="Chewy"/>
              <a:buNone/>
              <a:defRPr sz="3192">
                <a:latin typeface="Chewy"/>
                <a:ea typeface="Chewy"/>
                <a:cs typeface="Chewy"/>
                <a:sym typeface="Chewy"/>
              </a:defRPr>
            </a:lvl8pPr>
            <a:lvl9pPr lvl="8" algn="ctr" rtl="0">
              <a:lnSpc>
                <a:spcPct val="100000"/>
              </a:lnSpc>
              <a:spcBef>
                <a:spcPts val="0"/>
              </a:spcBef>
              <a:spcAft>
                <a:spcPts val="0"/>
              </a:spcAft>
              <a:buSzPts val="2400"/>
              <a:buFont typeface="Chewy"/>
              <a:buNone/>
              <a:defRPr sz="3192">
                <a:latin typeface="Chewy"/>
                <a:ea typeface="Chewy"/>
                <a:cs typeface="Chewy"/>
                <a:sym typeface="Chewy"/>
              </a:defRPr>
            </a:lvl9pPr>
          </a:lstStyle>
          <a:p>
            <a:endParaRPr/>
          </a:p>
        </p:txBody>
      </p:sp>
      <p:sp>
        <p:nvSpPr>
          <p:cNvPr id="377" name="Google Shape;377;p18"/>
          <p:cNvSpPr txBox="1">
            <a:spLocks noGrp="1"/>
          </p:cNvSpPr>
          <p:nvPr>
            <p:ph type="subTitle" idx="3"/>
          </p:nvPr>
        </p:nvSpPr>
        <p:spPr>
          <a:xfrm>
            <a:off x="1486846" y="2672400"/>
            <a:ext cx="3867209"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8" name="Google Shape;378;p18"/>
          <p:cNvSpPr txBox="1">
            <a:spLocks noGrp="1"/>
          </p:cNvSpPr>
          <p:nvPr>
            <p:ph type="subTitle" idx="4"/>
          </p:nvPr>
        </p:nvSpPr>
        <p:spPr>
          <a:xfrm>
            <a:off x="1486846" y="4771900"/>
            <a:ext cx="3867209"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9" name="Google Shape;379;p18"/>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80" name="Google Shape;380;p18"/>
          <p:cNvSpPr/>
          <p:nvPr/>
        </p:nvSpPr>
        <p:spPr>
          <a:xfrm>
            <a:off x="2549262" y="6265930"/>
            <a:ext cx="9612379" cy="685645"/>
          </a:xfrm>
          <a:custGeom>
            <a:avLst/>
            <a:gdLst/>
            <a:ahLst/>
            <a:cxnLst/>
            <a:rect l="l" t="t" r="r" b="b"/>
            <a:pathLst>
              <a:path w="225233" h="16026" extrusionOk="0">
                <a:moveTo>
                  <a:pt x="203594" y="0"/>
                </a:moveTo>
                <a:cubicBezTo>
                  <a:pt x="191308" y="0"/>
                  <a:pt x="169810" y="11565"/>
                  <a:pt x="159730" y="12865"/>
                </a:cubicBezTo>
                <a:cubicBezTo>
                  <a:pt x="159146" y="12940"/>
                  <a:pt x="158529" y="12976"/>
                  <a:pt x="157884" y="12976"/>
                </a:cubicBezTo>
                <a:cubicBezTo>
                  <a:pt x="146811" y="12976"/>
                  <a:pt x="127289" y="2490"/>
                  <a:pt x="118270" y="2317"/>
                </a:cubicBezTo>
                <a:cubicBezTo>
                  <a:pt x="118190" y="2315"/>
                  <a:pt x="118106" y="2314"/>
                  <a:pt x="118019" y="2314"/>
                </a:cubicBezTo>
                <a:cubicBezTo>
                  <a:pt x="109002" y="2314"/>
                  <a:pt x="66958" y="13314"/>
                  <a:pt x="45174" y="13314"/>
                </a:cubicBezTo>
                <a:cubicBezTo>
                  <a:pt x="42422" y="13314"/>
                  <a:pt x="39993" y="13139"/>
                  <a:pt x="37995" y="12743"/>
                </a:cubicBezTo>
                <a:cubicBezTo>
                  <a:pt x="32980" y="11770"/>
                  <a:pt x="28117" y="11375"/>
                  <a:pt x="23618" y="11345"/>
                </a:cubicBezTo>
                <a:cubicBezTo>
                  <a:pt x="23491" y="11344"/>
                  <a:pt x="23364" y="11344"/>
                  <a:pt x="23238" y="11344"/>
                </a:cubicBezTo>
                <a:cubicBezTo>
                  <a:pt x="9962" y="11344"/>
                  <a:pt x="1" y="14476"/>
                  <a:pt x="1" y="14476"/>
                </a:cubicBezTo>
                <a:lnTo>
                  <a:pt x="1" y="16026"/>
                </a:lnTo>
                <a:lnTo>
                  <a:pt x="225233" y="16026"/>
                </a:lnTo>
                <a:lnTo>
                  <a:pt x="225233" y="6877"/>
                </a:lnTo>
                <a:cubicBezTo>
                  <a:pt x="219883" y="4020"/>
                  <a:pt x="213105" y="950"/>
                  <a:pt x="205445" y="99"/>
                </a:cubicBezTo>
                <a:cubicBezTo>
                  <a:pt x="204855" y="32"/>
                  <a:pt x="204237" y="0"/>
                  <a:pt x="20359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1" name="Google Shape;381;p18"/>
          <p:cNvSpPr/>
          <p:nvPr/>
        </p:nvSpPr>
        <p:spPr>
          <a:xfrm>
            <a:off x="166" y="5912485"/>
            <a:ext cx="11154744" cy="1031292"/>
          </a:xfrm>
          <a:custGeom>
            <a:avLst/>
            <a:gdLst/>
            <a:ahLst/>
            <a:cxnLst/>
            <a:rect l="l" t="t" r="r" b="b"/>
            <a:pathLst>
              <a:path w="261373" h="24105" extrusionOk="0">
                <a:moveTo>
                  <a:pt x="0" y="1"/>
                </a:moveTo>
                <a:lnTo>
                  <a:pt x="0" y="24104"/>
                </a:lnTo>
                <a:lnTo>
                  <a:pt x="261373" y="24104"/>
                </a:lnTo>
                <a:cubicBezTo>
                  <a:pt x="261373" y="24104"/>
                  <a:pt x="192374" y="19424"/>
                  <a:pt x="181949" y="16749"/>
                </a:cubicBezTo>
                <a:cubicBezTo>
                  <a:pt x="171523" y="14135"/>
                  <a:pt x="132373" y="13101"/>
                  <a:pt x="119546" y="12858"/>
                </a:cubicBezTo>
                <a:cubicBezTo>
                  <a:pt x="106689" y="12585"/>
                  <a:pt x="75108" y="4530"/>
                  <a:pt x="68330" y="2098"/>
                </a:cubicBezTo>
                <a:cubicBezTo>
                  <a:pt x="67027" y="1633"/>
                  <a:pt x="65272" y="1442"/>
                  <a:pt x="63217" y="1442"/>
                </a:cubicBezTo>
                <a:cubicBezTo>
                  <a:pt x="54535" y="1442"/>
                  <a:pt x="40504" y="4841"/>
                  <a:pt x="32615" y="5259"/>
                </a:cubicBezTo>
                <a:cubicBezTo>
                  <a:pt x="32031" y="5286"/>
                  <a:pt x="31431" y="5299"/>
                  <a:pt x="30815" y="5299"/>
                </a:cubicBezTo>
                <a:cubicBezTo>
                  <a:pt x="18380" y="5299"/>
                  <a:pt x="0" y="1"/>
                  <a:pt x="0"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82" name="Google Shape;382;p18"/>
          <p:cNvGrpSpPr/>
          <p:nvPr/>
        </p:nvGrpSpPr>
        <p:grpSpPr>
          <a:xfrm>
            <a:off x="9287234" y="5894000"/>
            <a:ext cx="632731" cy="1068267"/>
            <a:chOff x="5932750" y="1789575"/>
            <a:chExt cx="475725" cy="801200"/>
          </a:xfrm>
        </p:grpSpPr>
        <p:sp>
          <p:nvSpPr>
            <p:cNvPr id="383" name="Google Shape;383;p18"/>
            <p:cNvSpPr/>
            <p:nvPr/>
          </p:nvSpPr>
          <p:spPr>
            <a:xfrm>
              <a:off x="5932750" y="2131650"/>
              <a:ext cx="282050" cy="286600"/>
            </a:xfrm>
            <a:custGeom>
              <a:avLst/>
              <a:gdLst/>
              <a:ahLst/>
              <a:cxnLst/>
              <a:rect l="l" t="t" r="r" b="b"/>
              <a:pathLst>
                <a:path w="11282" h="11464" extrusionOk="0">
                  <a:moveTo>
                    <a:pt x="9343" y="0"/>
                  </a:moveTo>
                  <a:cubicBezTo>
                    <a:pt x="9076" y="0"/>
                    <a:pt x="8775" y="86"/>
                    <a:pt x="8450" y="279"/>
                  </a:cubicBezTo>
                  <a:cubicBezTo>
                    <a:pt x="8450" y="279"/>
                    <a:pt x="5016" y="3653"/>
                    <a:pt x="3344" y="4869"/>
                  </a:cubicBezTo>
                  <a:cubicBezTo>
                    <a:pt x="1672" y="6085"/>
                    <a:pt x="335" y="8334"/>
                    <a:pt x="152" y="9550"/>
                  </a:cubicBezTo>
                  <a:cubicBezTo>
                    <a:pt x="1" y="10559"/>
                    <a:pt x="771" y="11464"/>
                    <a:pt x="1281" y="11464"/>
                  </a:cubicBezTo>
                  <a:cubicBezTo>
                    <a:pt x="1385" y="11464"/>
                    <a:pt x="1478" y="11426"/>
                    <a:pt x="1551" y="11343"/>
                  </a:cubicBezTo>
                  <a:cubicBezTo>
                    <a:pt x="1976" y="10887"/>
                    <a:pt x="1703" y="10553"/>
                    <a:pt x="2432" y="9672"/>
                  </a:cubicBezTo>
                  <a:cubicBezTo>
                    <a:pt x="3131" y="8790"/>
                    <a:pt x="7356" y="6024"/>
                    <a:pt x="9484" y="4170"/>
                  </a:cubicBezTo>
                  <a:cubicBezTo>
                    <a:pt x="11282" y="2552"/>
                    <a:pt x="10801" y="0"/>
                    <a:pt x="9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 name="Google Shape;384;p18"/>
            <p:cNvSpPr/>
            <p:nvPr/>
          </p:nvSpPr>
          <p:spPr>
            <a:xfrm>
              <a:off x="5992775" y="1789575"/>
              <a:ext cx="415700" cy="801200"/>
            </a:xfrm>
            <a:custGeom>
              <a:avLst/>
              <a:gdLst/>
              <a:ahLst/>
              <a:cxnLst/>
              <a:rect l="l" t="t" r="r" b="b"/>
              <a:pathLst>
                <a:path w="16628" h="32048" extrusionOk="0">
                  <a:moveTo>
                    <a:pt x="9170" y="0"/>
                  </a:moveTo>
                  <a:cubicBezTo>
                    <a:pt x="7684" y="0"/>
                    <a:pt x="6005" y="453"/>
                    <a:pt x="4256" y="862"/>
                  </a:cubicBezTo>
                  <a:cubicBezTo>
                    <a:pt x="3881" y="941"/>
                    <a:pt x="3524" y="967"/>
                    <a:pt x="3194" y="967"/>
                  </a:cubicBezTo>
                  <a:cubicBezTo>
                    <a:pt x="2548" y="967"/>
                    <a:pt x="2002" y="867"/>
                    <a:pt x="1611" y="867"/>
                  </a:cubicBezTo>
                  <a:cubicBezTo>
                    <a:pt x="1360" y="867"/>
                    <a:pt x="1173" y="908"/>
                    <a:pt x="1065" y="1044"/>
                  </a:cubicBezTo>
                  <a:cubicBezTo>
                    <a:pt x="639" y="1500"/>
                    <a:pt x="1" y="2777"/>
                    <a:pt x="1065" y="3506"/>
                  </a:cubicBezTo>
                  <a:cubicBezTo>
                    <a:pt x="2159" y="4236"/>
                    <a:pt x="4712" y="6789"/>
                    <a:pt x="5077" y="7518"/>
                  </a:cubicBezTo>
                  <a:cubicBezTo>
                    <a:pt x="5472" y="8278"/>
                    <a:pt x="4803" y="15938"/>
                    <a:pt x="3405" y="17701"/>
                  </a:cubicBezTo>
                  <a:cubicBezTo>
                    <a:pt x="2007" y="19433"/>
                    <a:pt x="396" y="26546"/>
                    <a:pt x="1277" y="32048"/>
                  </a:cubicBezTo>
                  <a:lnTo>
                    <a:pt x="16627" y="32048"/>
                  </a:lnTo>
                  <a:cubicBezTo>
                    <a:pt x="16627" y="32048"/>
                    <a:pt x="13709" y="22595"/>
                    <a:pt x="13983" y="16485"/>
                  </a:cubicBezTo>
                  <a:cubicBezTo>
                    <a:pt x="14226" y="10345"/>
                    <a:pt x="14499" y="3445"/>
                    <a:pt x="12493" y="1318"/>
                  </a:cubicBezTo>
                  <a:cubicBezTo>
                    <a:pt x="11580" y="334"/>
                    <a:pt x="10447" y="0"/>
                    <a:pt x="9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 name="Google Shape;385;p18"/>
            <p:cNvSpPr/>
            <p:nvPr/>
          </p:nvSpPr>
          <p:spPr>
            <a:xfrm>
              <a:off x="6156850" y="1809575"/>
              <a:ext cx="111025" cy="88825"/>
            </a:xfrm>
            <a:custGeom>
              <a:avLst/>
              <a:gdLst/>
              <a:ahLst/>
              <a:cxnLst/>
              <a:rect l="l" t="t" r="r" b="b"/>
              <a:pathLst>
                <a:path w="4441" h="3553" extrusionOk="0">
                  <a:moveTo>
                    <a:pt x="1798" y="0"/>
                  </a:moveTo>
                  <a:cubicBezTo>
                    <a:pt x="696" y="0"/>
                    <a:pt x="1" y="602"/>
                    <a:pt x="155" y="1399"/>
                  </a:cubicBezTo>
                  <a:cubicBezTo>
                    <a:pt x="300" y="2122"/>
                    <a:pt x="1955" y="3553"/>
                    <a:pt x="3013" y="3553"/>
                  </a:cubicBezTo>
                  <a:cubicBezTo>
                    <a:pt x="3288" y="3553"/>
                    <a:pt x="3524" y="3456"/>
                    <a:pt x="3681" y="3223"/>
                  </a:cubicBezTo>
                  <a:cubicBezTo>
                    <a:pt x="4441" y="2068"/>
                    <a:pt x="3164" y="214"/>
                    <a:pt x="2435" y="62"/>
                  </a:cubicBezTo>
                  <a:cubicBezTo>
                    <a:pt x="2211" y="20"/>
                    <a:pt x="1998" y="0"/>
                    <a:pt x="1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 name="Google Shape;386;p18"/>
            <p:cNvSpPr/>
            <p:nvPr/>
          </p:nvSpPr>
          <p:spPr>
            <a:xfrm>
              <a:off x="6002650" y="1976775"/>
              <a:ext cx="171000" cy="614000"/>
            </a:xfrm>
            <a:custGeom>
              <a:avLst/>
              <a:gdLst/>
              <a:ahLst/>
              <a:cxnLst/>
              <a:rect l="l" t="t" r="r" b="b"/>
              <a:pathLst>
                <a:path w="6840" h="24560" extrusionOk="0">
                  <a:moveTo>
                    <a:pt x="4682" y="0"/>
                  </a:moveTo>
                  <a:lnTo>
                    <a:pt x="4682" y="0"/>
                  </a:lnTo>
                  <a:cubicBezTo>
                    <a:pt x="5046" y="760"/>
                    <a:pt x="4408" y="8450"/>
                    <a:pt x="3010" y="10183"/>
                  </a:cubicBezTo>
                  <a:cubicBezTo>
                    <a:pt x="1642" y="11915"/>
                    <a:pt x="1" y="19058"/>
                    <a:pt x="882" y="24560"/>
                  </a:cubicBezTo>
                  <a:lnTo>
                    <a:pt x="4256" y="24560"/>
                  </a:lnTo>
                  <a:cubicBezTo>
                    <a:pt x="2736" y="19636"/>
                    <a:pt x="6840" y="7386"/>
                    <a:pt x="6475" y="3921"/>
                  </a:cubicBezTo>
                  <a:cubicBezTo>
                    <a:pt x="6080" y="578"/>
                    <a:pt x="4773" y="61"/>
                    <a:pt x="46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 name="Google Shape;387;p18"/>
            <p:cNvSpPr/>
            <p:nvPr/>
          </p:nvSpPr>
          <p:spPr>
            <a:xfrm>
              <a:off x="5959400" y="2141325"/>
              <a:ext cx="281950" cy="286375"/>
            </a:xfrm>
            <a:custGeom>
              <a:avLst/>
              <a:gdLst/>
              <a:ahLst/>
              <a:cxnLst/>
              <a:rect l="l" t="t" r="r" b="b"/>
              <a:pathLst>
                <a:path w="11278" h="11455" extrusionOk="0">
                  <a:moveTo>
                    <a:pt x="9364" y="0"/>
                  </a:moveTo>
                  <a:cubicBezTo>
                    <a:pt x="9099" y="0"/>
                    <a:pt x="8801" y="88"/>
                    <a:pt x="8479" y="287"/>
                  </a:cubicBezTo>
                  <a:cubicBezTo>
                    <a:pt x="8479" y="287"/>
                    <a:pt x="5014" y="3661"/>
                    <a:pt x="3342" y="4877"/>
                  </a:cubicBezTo>
                  <a:cubicBezTo>
                    <a:pt x="1670" y="6093"/>
                    <a:pt x="333" y="8342"/>
                    <a:pt x="150" y="9558"/>
                  </a:cubicBezTo>
                  <a:cubicBezTo>
                    <a:pt x="0" y="10558"/>
                    <a:pt x="755" y="11455"/>
                    <a:pt x="1264" y="11455"/>
                  </a:cubicBezTo>
                  <a:cubicBezTo>
                    <a:pt x="1374" y="11455"/>
                    <a:pt x="1473" y="11413"/>
                    <a:pt x="1548" y="11321"/>
                  </a:cubicBezTo>
                  <a:cubicBezTo>
                    <a:pt x="1974" y="10865"/>
                    <a:pt x="1700" y="10531"/>
                    <a:pt x="2430" y="9649"/>
                  </a:cubicBezTo>
                  <a:cubicBezTo>
                    <a:pt x="3159" y="8768"/>
                    <a:pt x="7354" y="6002"/>
                    <a:pt x="9482" y="4148"/>
                  </a:cubicBezTo>
                  <a:cubicBezTo>
                    <a:pt x="11278" y="2583"/>
                    <a:pt x="10800" y="0"/>
                    <a:pt x="9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 name="Google Shape;388;p18"/>
            <p:cNvSpPr/>
            <p:nvPr/>
          </p:nvSpPr>
          <p:spPr>
            <a:xfrm>
              <a:off x="6004175" y="1804775"/>
              <a:ext cx="31850" cy="29575"/>
            </a:xfrm>
            <a:custGeom>
              <a:avLst/>
              <a:gdLst/>
              <a:ahLst/>
              <a:cxnLst/>
              <a:rect l="l" t="t" r="r" b="b"/>
              <a:pathLst>
                <a:path w="1274" h="1183" extrusionOk="0">
                  <a:moveTo>
                    <a:pt x="274" y="0"/>
                  </a:moveTo>
                  <a:cubicBezTo>
                    <a:pt x="235" y="0"/>
                    <a:pt x="204" y="4"/>
                    <a:pt x="183" y="11"/>
                  </a:cubicBezTo>
                  <a:cubicBezTo>
                    <a:pt x="1" y="132"/>
                    <a:pt x="1" y="1044"/>
                    <a:pt x="183" y="1166"/>
                  </a:cubicBezTo>
                  <a:cubicBezTo>
                    <a:pt x="203" y="1177"/>
                    <a:pt x="228" y="1182"/>
                    <a:pt x="257" y="1182"/>
                  </a:cubicBezTo>
                  <a:cubicBezTo>
                    <a:pt x="542" y="1182"/>
                    <a:pt x="1219" y="684"/>
                    <a:pt x="1247" y="436"/>
                  </a:cubicBezTo>
                  <a:cubicBezTo>
                    <a:pt x="1274" y="194"/>
                    <a:pt x="565"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 name="Google Shape;389;p18"/>
            <p:cNvSpPr/>
            <p:nvPr/>
          </p:nvSpPr>
          <p:spPr>
            <a:xfrm>
              <a:off x="6196425" y="1829975"/>
              <a:ext cx="21300" cy="19250"/>
            </a:xfrm>
            <a:custGeom>
              <a:avLst/>
              <a:gdLst/>
              <a:ahLst/>
              <a:cxnLst/>
              <a:rect l="l" t="t" r="r" b="b"/>
              <a:pathLst>
                <a:path w="852" h="770" extrusionOk="0">
                  <a:moveTo>
                    <a:pt x="422" y="0"/>
                  </a:moveTo>
                  <a:cubicBezTo>
                    <a:pt x="394" y="0"/>
                    <a:pt x="365" y="2"/>
                    <a:pt x="335" y="6"/>
                  </a:cubicBezTo>
                  <a:cubicBezTo>
                    <a:pt x="153" y="36"/>
                    <a:pt x="1" y="218"/>
                    <a:pt x="62" y="462"/>
                  </a:cubicBezTo>
                  <a:cubicBezTo>
                    <a:pt x="89" y="628"/>
                    <a:pt x="244" y="769"/>
                    <a:pt x="456" y="769"/>
                  </a:cubicBezTo>
                  <a:cubicBezTo>
                    <a:pt x="476" y="769"/>
                    <a:pt x="496" y="768"/>
                    <a:pt x="517" y="766"/>
                  </a:cubicBezTo>
                  <a:cubicBezTo>
                    <a:pt x="700" y="735"/>
                    <a:pt x="852" y="522"/>
                    <a:pt x="821" y="310"/>
                  </a:cubicBezTo>
                  <a:cubicBezTo>
                    <a:pt x="768" y="96"/>
                    <a:pt x="621" y="0"/>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 name="Google Shape;390;p18"/>
            <p:cNvSpPr/>
            <p:nvPr/>
          </p:nvSpPr>
          <p:spPr>
            <a:xfrm>
              <a:off x="6129550" y="2180425"/>
              <a:ext cx="104150" cy="121600"/>
            </a:xfrm>
            <a:custGeom>
              <a:avLst/>
              <a:gdLst/>
              <a:ahLst/>
              <a:cxnLst/>
              <a:rect l="l" t="t" r="r" b="b"/>
              <a:pathLst>
                <a:path w="4166" h="4864" fill="none" extrusionOk="0">
                  <a:moveTo>
                    <a:pt x="4165" y="0"/>
                  </a:moveTo>
                  <a:cubicBezTo>
                    <a:pt x="4104" y="1094"/>
                    <a:pt x="3496" y="2128"/>
                    <a:pt x="2676" y="2918"/>
                  </a:cubicBezTo>
                  <a:cubicBezTo>
                    <a:pt x="1885" y="3739"/>
                    <a:pt x="943" y="4286"/>
                    <a:pt x="1" y="4863"/>
                  </a:cubicBezTo>
                </a:path>
              </a:pathLst>
            </a:custGeom>
            <a:noFill/>
            <a:ln w="9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 name="Google Shape;391;p18"/>
            <p:cNvSpPr/>
            <p:nvPr/>
          </p:nvSpPr>
          <p:spPr>
            <a:xfrm>
              <a:off x="6160725" y="2137850"/>
              <a:ext cx="31175" cy="26625"/>
            </a:xfrm>
            <a:custGeom>
              <a:avLst/>
              <a:gdLst/>
              <a:ahLst/>
              <a:cxnLst/>
              <a:rect l="l" t="t" r="r" b="b"/>
              <a:pathLst>
                <a:path w="1247" h="1065" fill="none" extrusionOk="0">
                  <a:moveTo>
                    <a:pt x="1246" y="1"/>
                  </a:moveTo>
                  <a:cubicBezTo>
                    <a:pt x="790" y="274"/>
                    <a:pt x="334" y="639"/>
                    <a:pt x="0" y="1065"/>
                  </a:cubicBezTo>
                </a:path>
              </a:pathLst>
            </a:custGeom>
            <a:noFill/>
            <a:ln w="9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 name="Google Shape;392;p18"/>
            <p:cNvSpPr/>
            <p:nvPr/>
          </p:nvSpPr>
          <p:spPr>
            <a:xfrm>
              <a:off x="6001900" y="1833900"/>
              <a:ext cx="97300" cy="67650"/>
            </a:xfrm>
            <a:custGeom>
              <a:avLst/>
              <a:gdLst/>
              <a:ahLst/>
              <a:cxnLst/>
              <a:rect l="l" t="t" r="r" b="b"/>
              <a:pathLst>
                <a:path w="3892" h="2706" fill="none" extrusionOk="0">
                  <a:moveTo>
                    <a:pt x="3891" y="2128"/>
                  </a:moveTo>
                  <a:cubicBezTo>
                    <a:pt x="3891" y="2128"/>
                    <a:pt x="3648" y="2706"/>
                    <a:pt x="2402" y="2128"/>
                  </a:cubicBezTo>
                  <a:cubicBezTo>
                    <a:pt x="1155" y="1551"/>
                    <a:pt x="0" y="1186"/>
                    <a:pt x="304" y="1"/>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 name="Google Shape;393;p18"/>
            <p:cNvSpPr/>
            <p:nvPr/>
          </p:nvSpPr>
          <p:spPr>
            <a:xfrm>
              <a:off x="6106775" y="2431175"/>
              <a:ext cx="54725" cy="66900"/>
            </a:xfrm>
            <a:custGeom>
              <a:avLst/>
              <a:gdLst/>
              <a:ahLst/>
              <a:cxnLst/>
              <a:rect l="l" t="t" r="r" b="b"/>
              <a:pathLst>
                <a:path w="2189" h="2676" fill="none" extrusionOk="0">
                  <a:moveTo>
                    <a:pt x="2189" y="2675"/>
                  </a:moveTo>
                  <a:cubicBezTo>
                    <a:pt x="1459" y="1794"/>
                    <a:pt x="699" y="882"/>
                    <a:pt x="0" y="1"/>
                  </a:cubicBezTo>
                </a:path>
              </a:pathLst>
            </a:custGeom>
            <a:noFill/>
            <a:ln w="9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 name="Google Shape;394;p18"/>
            <p:cNvSpPr/>
            <p:nvPr/>
          </p:nvSpPr>
          <p:spPr>
            <a:xfrm>
              <a:off x="6100675" y="2472200"/>
              <a:ext cx="21300" cy="39550"/>
            </a:xfrm>
            <a:custGeom>
              <a:avLst/>
              <a:gdLst/>
              <a:ahLst/>
              <a:cxnLst/>
              <a:rect l="l" t="t" r="r" b="b"/>
              <a:pathLst>
                <a:path w="852" h="1582" fill="none" extrusionOk="0">
                  <a:moveTo>
                    <a:pt x="852" y="1582"/>
                  </a:moveTo>
                  <a:cubicBezTo>
                    <a:pt x="578" y="1065"/>
                    <a:pt x="274" y="518"/>
                    <a:pt x="1" y="1"/>
                  </a:cubicBezTo>
                </a:path>
              </a:pathLst>
            </a:custGeom>
            <a:noFill/>
            <a:ln w="9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 name="Google Shape;395;p18"/>
            <p:cNvSpPr/>
            <p:nvPr/>
          </p:nvSpPr>
          <p:spPr>
            <a:xfrm>
              <a:off x="6325600" y="2187250"/>
              <a:ext cx="20550" cy="120100"/>
            </a:xfrm>
            <a:custGeom>
              <a:avLst/>
              <a:gdLst/>
              <a:ahLst/>
              <a:cxnLst/>
              <a:rect l="l" t="t" r="r" b="b"/>
              <a:pathLst>
                <a:path w="822" h="4804" fill="none" extrusionOk="0">
                  <a:moveTo>
                    <a:pt x="822" y="1"/>
                  </a:moveTo>
                  <a:cubicBezTo>
                    <a:pt x="457" y="1581"/>
                    <a:pt x="214" y="3223"/>
                    <a:pt x="1" y="4803"/>
                  </a:cubicBezTo>
                </a:path>
              </a:pathLst>
            </a:custGeom>
            <a:noFill/>
            <a:ln w="9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 name="Google Shape;396;p18"/>
            <p:cNvSpPr/>
            <p:nvPr/>
          </p:nvSpPr>
          <p:spPr>
            <a:xfrm>
              <a:off x="6338525" y="2306550"/>
              <a:ext cx="8400" cy="45625"/>
            </a:xfrm>
            <a:custGeom>
              <a:avLst/>
              <a:gdLst/>
              <a:ahLst/>
              <a:cxnLst/>
              <a:rect l="l" t="t" r="r" b="b"/>
              <a:pathLst>
                <a:path w="336" h="1825" fill="none" extrusionOk="0">
                  <a:moveTo>
                    <a:pt x="335" y="1"/>
                  </a:moveTo>
                  <a:cubicBezTo>
                    <a:pt x="183" y="609"/>
                    <a:pt x="61" y="1217"/>
                    <a:pt x="1" y="1824"/>
                  </a:cubicBezTo>
                </a:path>
              </a:pathLst>
            </a:custGeom>
            <a:noFill/>
            <a:ln w="9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 name="Google Shape;397;p18"/>
            <p:cNvSpPr/>
            <p:nvPr/>
          </p:nvSpPr>
          <p:spPr>
            <a:xfrm>
              <a:off x="6226075" y="1928125"/>
              <a:ext cx="34975" cy="66150"/>
            </a:xfrm>
            <a:custGeom>
              <a:avLst/>
              <a:gdLst/>
              <a:ahLst/>
              <a:cxnLst/>
              <a:rect l="l" t="t" r="r" b="b"/>
              <a:pathLst>
                <a:path w="1399" h="2646" fill="none" extrusionOk="0">
                  <a:moveTo>
                    <a:pt x="0" y="1"/>
                  </a:moveTo>
                  <a:cubicBezTo>
                    <a:pt x="578" y="821"/>
                    <a:pt x="1034" y="1733"/>
                    <a:pt x="1398" y="2645"/>
                  </a:cubicBezTo>
                </a:path>
              </a:pathLst>
            </a:custGeom>
            <a:noFill/>
            <a:ln w="9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 name="Google Shape;398;p18"/>
            <p:cNvSpPr/>
            <p:nvPr/>
          </p:nvSpPr>
          <p:spPr>
            <a:xfrm>
              <a:off x="6206300" y="1945600"/>
              <a:ext cx="2325" cy="28150"/>
            </a:xfrm>
            <a:custGeom>
              <a:avLst/>
              <a:gdLst/>
              <a:ahLst/>
              <a:cxnLst/>
              <a:rect l="l" t="t" r="r" b="b"/>
              <a:pathLst>
                <a:path w="93" h="1126" fill="none" extrusionOk="0">
                  <a:moveTo>
                    <a:pt x="1" y="1"/>
                  </a:moveTo>
                  <a:cubicBezTo>
                    <a:pt x="31" y="396"/>
                    <a:pt x="62" y="730"/>
                    <a:pt x="92" y="1125"/>
                  </a:cubicBezTo>
                </a:path>
              </a:pathLst>
            </a:custGeom>
            <a:noFill/>
            <a:ln w="9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 name="Google Shape;399;p18"/>
            <p:cNvSpPr/>
            <p:nvPr/>
          </p:nvSpPr>
          <p:spPr>
            <a:xfrm>
              <a:off x="6162225" y="1939525"/>
              <a:ext cx="2325" cy="22825"/>
            </a:xfrm>
            <a:custGeom>
              <a:avLst/>
              <a:gdLst/>
              <a:ahLst/>
              <a:cxnLst/>
              <a:rect l="l" t="t" r="r" b="b"/>
              <a:pathLst>
                <a:path w="93" h="913" fill="none" extrusionOk="0">
                  <a:moveTo>
                    <a:pt x="1" y="1"/>
                  </a:moveTo>
                  <a:cubicBezTo>
                    <a:pt x="62" y="305"/>
                    <a:pt x="92" y="578"/>
                    <a:pt x="92" y="913"/>
                  </a:cubicBezTo>
                </a:path>
              </a:pathLst>
            </a:custGeom>
            <a:noFill/>
            <a:ln w="9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 name="Google Shape;400;p18"/>
            <p:cNvSpPr/>
            <p:nvPr/>
          </p:nvSpPr>
          <p:spPr>
            <a:xfrm>
              <a:off x="6271650" y="1849100"/>
              <a:ext cx="68425" cy="50225"/>
            </a:xfrm>
            <a:custGeom>
              <a:avLst/>
              <a:gdLst/>
              <a:ahLst/>
              <a:cxnLst/>
              <a:rect l="l" t="t" r="r" b="b"/>
              <a:pathLst>
                <a:path w="2737" h="2009" extrusionOk="0">
                  <a:moveTo>
                    <a:pt x="761" y="1"/>
                  </a:moveTo>
                  <a:cubicBezTo>
                    <a:pt x="761" y="1"/>
                    <a:pt x="1" y="1399"/>
                    <a:pt x="335" y="2007"/>
                  </a:cubicBezTo>
                  <a:cubicBezTo>
                    <a:pt x="335" y="2007"/>
                    <a:pt x="373" y="2008"/>
                    <a:pt x="438" y="2008"/>
                  </a:cubicBezTo>
                  <a:cubicBezTo>
                    <a:pt x="838" y="2008"/>
                    <a:pt x="2293" y="1941"/>
                    <a:pt x="2554" y="973"/>
                  </a:cubicBezTo>
                  <a:cubicBezTo>
                    <a:pt x="2736" y="305"/>
                    <a:pt x="1612" y="578"/>
                    <a:pt x="7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 name="Google Shape;401;p18"/>
            <p:cNvSpPr/>
            <p:nvPr/>
          </p:nvSpPr>
          <p:spPr>
            <a:xfrm>
              <a:off x="6082450" y="1812625"/>
              <a:ext cx="27375" cy="3075"/>
            </a:xfrm>
            <a:custGeom>
              <a:avLst/>
              <a:gdLst/>
              <a:ahLst/>
              <a:cxnLst/>
              <a:rect l="l" t="t" r="r" b="b"/>
              <a:pathLst>
                <a:path w="1095" h="123" fill="none" extrusionOk="0">
                  <a:moveTo>
                    <a:pt x="0" y="1"/>
                  </a:moveTo>
                  <a:cubicBezTo>
                    <a:pt x="396" y="92"/>
                    <a:pt x="760" y="122"/>
                    <a:pt x="1095" y="61"/>
                  </a:cubicBezTo>
                </a:path>
              </a:pathLst>
            </a:custGeom>
            <a:noFill/>
            <a:ln w="9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 name="Google Shape;402;p18"/>
            <p:cNvSpPr/>
            <p:nvPr/>
          </p:nvSpPr>
          <p:spPr>
            <a:xfrm>
              <a:off x="6097650" y="1948650"/>
              <a:ext cx="35725" cy="13700"/>
            </a:xfrm>
            <a:custGeom>
              <a:avLst/>
              <a:gdLst/>
              <a:ahLst/>
              <a:cxnLst/>
              <a:rect l="l" t="t" r="r" b="b"/>
              <a:pathLst>
                <a:path w="1429" h="548" fill="none" extrusionOk="0">
                  <a:moveTo>
                    <a:pt x="1429" y="548"/>
                  </a:moveTo>
                  <a:cubicBezTo>
                    <a:pt x="912" y="456"/>
                    <a:pt x="426" y="274"/>
                    <a:pt x="0" y="0"/>
                  </a:cubicBezTo>
                </a:path>
              </a:pathLst>
            </a:custGeom>
            <a:noFill/>
            <a:ln w="9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549464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A1A093-AE50-C75B-1521-39FC30874FC7}"/>
              </a:ext>
            </a:extLst>
          </p:cNvPr>
          <p:cNvSpPr>
            <a:spLocks noGrp="1"/>
          </p:cNvSpPr>
          <p:nvPr>
            <p:ph type="dt" sz="half" idx="10"/>
          </p:nvPr>
        </p:nvSpPr>
        <p:spPr/>
        <p:txBody>
          <a:bodyPr/>
          <a:lstStyle/>
          <a:p>
            <a:fld id="{52838391-C4CB-4827-8B9B-ADAE53FF1EB2}" type="datetimeFigureOut">
              <a:rPr lang="en-US" smtClean="0"/>
              <a:t>9/18/2024</a:t>
            </a:fld>
            <a:endParaRPr lang="en-US"/>
          </a:p>
        </p:txBody>
      </p:sp>
      <p:sp>
        <p:nvSpPr>
          <p:cNvPr id="3" name="Footer Placeholder 2">
            <a:extLst>
              <a:ext uri="{FF2B5EF4-FFF2-40B4-BE49-F238E27FC236}">
                <a16:creationId xmlns:a16="http://schemas.microsoft.com/office/drawing/2014/main" id="{0CB1116F-C982-BAFD-0F4E-A73C0A2572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D9A7F1-ACDA-4518-4ECC-335D43F69E33}"/>
              </a:ext>
            </a:extLst>
          </p:cNvPr>
          <p:cNvSpPr>
            <a:spLocks noGrp="1"/>
          </p:cNvSpPr>
          <p:nvPr>
            <p:ph type="sldNum" sz="quarter" idx="12"/>
          </p:nvPr>
        </p:nvSpPr>
        <p:spPr/>
        <p:txBody>
          <a:bodyPr/>
          <a:lstStyle/>
          <a:p>
            <a:fld id="{3E291F4B-39C2-439E-9E33-FD951AA7FD87}" type="slidenum">
              <a:rPr lang="en-US" smtClean="0"/>
              <a:t>‹#›</a:t>
            </a:fld>
            <a:endParaRPr lang="en-US"/>
          </a:p>
        </p:txBody>
      </p:sp>
    </p:spTree>
    <p:extLst>
      <p:ext uri="{BB962C8B-B14F-4D97-AF65-F5344CB8AC3E}">
        <p14:creationId xmlns:p14="http://schemas.microsoft.com/office/powerpoint/2010/main" val="2141897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957625" y="719200"/>
            <a:ext cx="10246588" cy="55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957625" y="1426733"/>
            <a:ext cx="10246588" cy="4749600"/>
          </a:xfrm>
          <a:prstGeom prst="rect">
            <a:avLst/>
          </a:prstGeom>
        </p:spPr>
        <p:txBody>
          <a:bodyPr spcFirstLastPara="1" wrap="square" lIns="91425" tIns="91425" rIns="91425" bIns="91425" anchor="t" anchorCtr="0">
            <a:noAutofit/>
          </a:bodyPr>
          <a:lstStyle>
            <a:lvl1pPr marL="608076" lvl="0" indent="-405384" rtl="0">
              <a:lnSpc>
                <a:spcPct val="100000"/>
              </a:lnSpc>
              <a:spcBef>
                <a:spcPts val="0"/>
              </a:spcBef>
              <a:spcAft>
                <a:spcPts val="0"/>
              </a:spcAft>
              <a:buSzPts val="1200"/>
              <a:buAutoNum type="arabicPeriod"/>
              <a:defRPr sz="1596"/>
            </a:lvl1pPr>
            <a:lvl2pPr marL="1216152" lvl="1" indent="-405384" rtl="0">
              <a:lnSpc>
                <a:spcPct val="115000"/>
              </a:lnSpc>
              <a:spcBef>
                <a:spcPts val="2128"/>
              </a:spcBef>
              <a:spcAft>
                <a:spcPts val="0"/>
              </a:spcAft>
              <a:buSzPts val="1200"/>
              <a:buFont typeface="Roboto Condensed Light"/>
              <a:buAutoNum type="alphaLcPeriod"/>
              <a:defRPr/>
            </a:lvl2pPr>
            <a:lvl3pPr marL="1824228" lvl="2" indent="-405384" rtl="0">
              <a:lnSpc>
                <a:spcPct val="115000"/>
              </a:lnSpc>
              <a:spcBef>
                <a:spcPts val="2128"/>
              </a:spcBef>
              <a:spcAft>
                <a:spcPts val="0"/>
              </a:spcAft>
              <a:buSzPts val="1200"/>
              <a:buFont typeface="Roboto Condensed Light"/>
              <a:buAutoNum type="romanLcPeriod"/>
              <a:defRPr/>
            </a:lvl3pPr>
            <a:lvl4pPr marL="2432304" lvl="3" indent="-405384" rtl="0">
              <a:lnSpc>
                <a:spcPct val="115000"/>
              </a:lnSpc>
              <a:spcBef>
                <a:spcPts val="2128"/>
              </a:spcBef>
              <a:spcAft>
                <a:spcPts val="0"/>
              </a:spcAft>
              <a:buSzPts val="1200"/>
              <a:buFont typeface="Roboto Condensed Light"/>
              <a:buAutoNum type="arabicPeriod"/>
              <a:defRPr/>
            </a:lvl4pPr>
            <a:lvl5pPr marL="3040380" lvl="4" indent="-405384" rtl="0">
              <a:lnSpc>
                <a:spcPct val="115000"/>
              </a:lnSpc>
              <a:spcBef>
                <a:spcPts val="2128"/>
              </a:spcBef>
              <a:spcAft>
                <a:spcPts val="0"/>
              </a:spcAft>
              <a:buSzPts val="1200"/>
              <a:buFont typeface="Roboto Condensed Light"/>
              <a:buAutoNum type="alphaLcPeriod"/>
              <a:defRPr/>
            </a:lvl5pPr>
            <a:lvl6pPr marL="3648456" lvl="5" indent="-405384" rtl="0">
              <a:lnSpc>
                <a:spcPct val="115000"/>
              </a:lnSpc>
              <a:spcBef>
                <a:spcPts val="2128"/>
              </a:spcBef>
              <a:spcAft>
                <a:spcPts val="0"/>
              </a:spcAft>
              <a:buSzPts val="1200"/>
              <a:buFont typeface="Roboto Condensed Light"/>
              <a:buAutoNum type="romanLcPeriod"/>
              <a:defRPr/>
            </a:lvl6pPr>
            <a:lvl7pPr marL="4256532" lvl="6" indent="-405384" rtl="0">
              <a:lnSpc>
                <a:spcPct val="115000"/>
              </a:lnSpc>
              <a:spcBef>
                <a:spcPts val="2128"/>
              </a:spcBef>
              <a:spcAft>
                <a:spcPts val="0"/>
              </a:spcAft>
              <a:buSzPts val="1200"/>
              <a:buFont typeface="Roboto Condensed Light"/>
              <a:buAutoNum type="arabicPeriod"/>
              <a:defRPr/>
            </a:lvl7pPr>
            <a:lvl8pPr marL="4864608" lvl="7" indent="-405384" rtl="0">
              <a:lnSpc>
                <a:spcPct val="115000"/>
              </a:lnSpc>
              <a:spcBef>
                <a:spcPts val="2128"/>
              </a:spcBef>
              <a:spcAft>
                <a:spcPts val="0"/>
              </a:spcAft>
              <a:buSzPts val="1200"/>
              <a:buFont typeface="Roboto Condensed Light"/>
              <a:buAutoNum type="alphaLcPeriod"/>
              <a:defRPr/>
            </a:lvl8pPr>
            <a:lvl9pPr marL="5472684" lvl="8" indent="-405384" rtl="0">
              <a:lnSpc>
                <a:spcPct val="115000"/>
              </a:lnSpc>
              <a:spcBef>
                <a:spcPts val="2128"/>
              </a:spcBef>
              <a:spcAft>
                <a:spcPts val="2128"/>
              </a:spcAft>
              <a:buClr>
                <a:srgbClr val="434343"/>
              </a:buClr>
              <a:buSzPts val="1200"/>
              <a:buFont typeface="Roboto Condensed Light"/>
              <a:buAutoNum type="romanLcPeriod"/>
              <a:defRPr>
                <a:solidFill>
                  <a:srgbClr val="434343"/>
                </a:solidFill>
              </a:defRPr>
            </a:lvl9pPr>
          </a:lstStyle>
          <a:p>
            <a:endParaRPr/>
          </a:p>
        </p:txBody>
      </p:sp>
      <p:sp>
        <p:nvSpPr>
          <p:cNvPr id="40" name="Google Shape;40;p4"/>
          <p:cNvSpPr/>
          <p:nvPr/>
        </p:nvSpPr>
        <p:spPr>
          <a:xfrm rot="10800000">
            <a:off x="-35" y="6118992"/>
            <a:ext cx="12187742" cy="739008"/>
          </a:xfrm>
          <a:prstGeom prst="flowChartDocument">
            <a:avLst/>
          </a:pr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 name="Google Shape;41;p4"/>
          <p:cNvGrpSpPr/>
          <p:nvPr/>
        </p:nvGrpSpPr>
        <p:grpSpPr>
          <a:xfrm flipH="1">
            <a:off x="10341563" y="5477135"/>
            <a:ext cx="672700" cy="844571"/>
            <a:chOff x="7170450" y="2903900"/>
            <a:chExt cx="640872" cy="1361625"/>
          </a:xfrm>
        </p:grpSpPr>
        <p:sp>
          <p:nvSpPr>
            <p:cNvPr id="42" name="Google Shape;42;p4"/>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4"/>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4"/>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4"/>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6" name="Google Shape;46;p4"/>
          <p:cNvSpPr/>
          <p:nvPr/>
        </p:nvSpPr>
        <p:spPr>
          <a:xfrm>
            <a:off x="-549870" y="4739700"/>
            <a:ext cx="1927713" cy="396413"/>
          </a:xfrm>
          <a:custGeom>
            <a:avLst/>
            <a:gdLst/>
            <a:ahLst/>
            <a:cxnLst/>
            <a:rect l="l" t="t" r="r" b="b"/>
            <a:pathLst>
              <a:path w="118099" h="12634" extrusionOk="0">
                <a:moveTo>
                  <a:pt x="19982" y="1"/>
                </a:moveTo>
                <a:cubicBezTo>
                  <a:pt x="19712" y="1"/>
                  <a:pt x="19441" y="39"/>
                  <a:pt x="19177" y="120"/>
                </a:cubicBezTo>
                <a:cubicBezTo>
                  <a:pt x="17275" y="648"/>
                  <a:pt x="15823" y="1493"/>
                  <a:pt x="14449" y="2365"/>
                </a:cubicBezTo>
                <a:cubicBezTo>
                  <a:pt x="14026" y="2629"/>
                  <a:pt x="13604" y="2920"/>
                  <a:pt x="13208" y="3210"/>
                </a:cubicBezTo>
                <a:cubicBezTo>
                  <a:pt x="13208" y="3158"/>
                  <a:pt x="13208" y="3131"/>
                  <a:pt x="13208" y="3078"/>
                </a:cubicBezTo>
                <a:cubicBezTo>
                  <a:pt x="13102" y="2629"/>
                  <a:pt x="12547" y="2233"/>
                  <a:pt x="11887" y="1942"/>
                </a:cubicBezTo>
                <a:cubicBezTo>
                  <a:pt x="11444" y="1803"/>
                  <a:pt x="10983" y="1731"/>
                  <a:pt x="10521" y="1731"/>
                </a:cubicBezTo>
                <a:cubicBezTo>
                  <a:pt x="10019" y="1731"/>
                  <a:pt x="9516" y="1816"/>
                  <a:pt x="9034" y="1995"/>
                </a:cubicBezTo>
                <a:cubicBezTo>
                  <a:pt x="6340" y="3052"/>
                  <a:pt x="5336" y="4848"/>
                  <a:pt x="3566" y="6274"/>
                </a:cubicBezTo>
                <a:cubicBezTo>
                  <a:pt x="2721" y="7093"/>
                  <a:pt x="1823" y="7859"/>
                  <a:pt x="898" y="8599"/>
                </a:cubicBezTo>
                <a:cubicBezTo>
                  <a:pt x="555" y="8889"/>
                  <a:pt x="80" y="9154"/>
                  <a:pt x="0" y="9497"/>
                </a:cubicBezTo>
                <a:cubicBezTo>
                  <a:pt x="80" y="10104"/>
                  <a:pt x="1585" y="10078"/>
                  <a:pt x="1981" y="10131"/>
                </a:cubicBezTo>
                <a:cubicBezTo>
                  <a:pt x="2695" y="10184"/>
                  <a:pt x="3434" y="10289"/>
                  <a:pt x="4147" y="10316"/>
                </a:cubicBezTo>
                <a:cubicBezTo>
                  <a:pt x="4993" y="10342"/>
                  <a:pt x="5812" y="10316"/>
                  <a:pt x="6630" y="10369"/>
                </a:cubicBezTo>
                <a:cubicBezTo>
                  <a:pt x="8030" y="10289"/>
                  <a:pt x="9193" y="10184"/>
                  <a:pt x="10170" y="10131"/>
                </a:cubicBezTo>
                <a:cubicBezTo>
                  <a:pt x="10723" y="10100"/>
                  <a:pt x="11277" y="10093"/>
                  <a:pt x="11829" y="10093"/>
                </a:cubicBezTo>
                <a:cubicBezTo>
                  <a:pt x="12277" y="10093"/>
                  <a:pt x="12723" y="10098"/>
                  <a:pt x="13169" y="10098"/>
                </a:cubicBezTo>
                <a:cubicBezTo>
                  <a:pt x="13588" y="10098"/>
                  <a:pt x="14007" y="10094"/>
                  <a:pt x="14423" y="10078"/>
                </a:cubicBezTo>
                <a:cubicBezTo>
                  <a:pt x="14898" y="10078"/>
                  <a:pt x="15374" y="9999"/>
                  <a:pt x="15875" y="9999"/>
                </a:cubicBezTo>
                <a:cubicBezTo>
                  <a:pt x="16351" y="9999"/>
                  <a:pt x="16826" y="10052"/>
                  <a:pt x="17302" y="10052"/>
                </a:cubicBezTo>
                <a:cubicBezTo>
                  <a:pt x="18279" y="10025"/>
                  <a:pt x="19283" y="9999"/>
                  <a:pt x="20234" y="9999"/>
                </a:cubicBezTo>
                <a:cubicBezTo>
                  <a:pt x="20899" y="9999"/>
                  <a:pt x="21561" y="9995"/>
                  <a:pt x="22223" y="9995"/>
                </a:cubicBezTo>
                <a:cubicBezTo>
                  <a:pt x="23216" y="9995"/>
                  <a:pt x="24212" y="10004"/>
                  <a:pt x="25226" y="10052"/>
                </a:cubicBezTo>
                <a:cubicBezTo>
                  <a:pt x="27154" y="10104"/>
                  <a:pt x="29083" y="10131"/>
                  <a:pt x="31011" y="10131"/>
                </a:cubicBezTo>
                <a:cubicBezTo>
                  <a:pt x="33758" y="10289"/>
                  <a:pt x="36531" y="10395"/>
                  <a:pt x="39305" y="10421"/>
                </a:cubicBezTo>
                <a:cubicBezTo>
                  <a:pt x="41973" y="10448"/>
                  <a:pt x="44720" y="10633"/>
                  <a:pt x="47361" y="10791"/>
                </a:cubicBezTo>
                <a:cubicBezTo>
                  <a:pt x="49871" y="10897"/>
                  <a:pt x="52354" y="10976"/>
                  <a:pt x="54863" y="11082"/>
                </a:cubicBezTo>
                <a:cubicBezTo>
                  <a:pt x="57319" y="11214"/>
                  <a:pt x="59802" y="11214"/>
                  <a:pt x="62259" y="11320"/>
                </a:cubicBezTo>
                <a:cubicBezTo>
                  <a:pt x="63580" y="11372"/>
                  <a:pt x="64874" y="11504"/>
                  <a:pt x="66195" y="11557"/>
                </a:cubicBezTo>
                <a:cubicBezTo>
                  <a:pt x="68255" y="11637"/>
                  <a:pt x="70315" y="11637"/>
                  <a:pt x="72376" y="11689"/>
                </a:cubicBezTo>
                <a:cubicBezTo>
                  <a:pt x="74172" y="11769"/>
                  <a:pt x="75942" y="11795"/>
                  <a:pt x="77738" y="11848"/>
                </a:cubicBezTo>
                <a:cubicBezTo>
                  <a:pt x="79507" y="11901"/>
                  <a:pt x="81224" y="12033"/>
                  <a:pt x="82968" y="12033"/>
                </a:cubicBezTo>
                <a:cubicBezTo>
                  <a:pt x="84632" y="12086"/>
                  <a:pt x="86296" y="12033"/>
                  <a:pt x="87960" y="12112"/>
                </a:cubicBezTo>
                <a:cubicBezTo>
                  <a:pt x="89809" y="12138"/>
                  <a:pt x="91632" y="12270"/>
                  <a:pt x="93481" y="12270"/>
                </a:cubicBezTo>
                <a:cubicBezTo>
                  <a:pt x="97152" y="12297"/>
                  <a:pt x="100824" y="12587"/>
                  <a:pt x="104522" y="12614"/>
                </a:cubicBezTo>
                <a:cubicBezTo>
                  <a:pt x="105090" y="12627"/>
                  <a:pt x="105659" y="12634"/>
                  <a:pt x="106230" y="12634"/>
                </a:cubicBezTo>
                <a:cubicBezTo>
                  <a:pt x="107941" y="12634"/>
                  <a:pt x="109659" y="12574"/>
                  <a:pt x="111363" y="12455"/>
                </a:cubicBezTo>
                <a:cubicBezTo>
                  <a:pt x="112922" y="12403"/>
                  <a:pt x="114480" y="12270"/>
                  <a:pt x="116038" y="12059"/>
                </a:cubicBezTo>
                <a:cubicBezTo>
                  <a:pt x="116514" y="11980"/>
                  <a:pt x="116989" y="11848"/>
                  <a:pt x="117438" y="11637"/>
                </a:cubicBezTo>
                <a:cubicBezTo>
                  <a:pt x="117887" y="11293"/>
                  <a:pt x="118099" y="10871"/>
                  <a:pt x="117782" y="10501"/>
                </a:cubicBezTo>
                <a:lnTo>
                  <a:pt x="117808" y="10501"/>
                </a:lnTo>
                <a:cubicBezTo>
                  <a:pt x="117386" y="10025"/>
                  <a:pt x="116514" y="9761"/>
                  <a:pt x="115748" y="9497"/>
                </a:cubicBezTo>
                <a:cubicBezTo>
                  <a:pt x="114216" y="9048"/>
                  <a:pt x="112631" y="8705"/>
                  <a:pt x="111046" y="8493"/>
                </a:cubicBezTo>
                <a:cubicBezTo>
                  <a:pt x="109997" y="8328"/>
                  <a:pt x="108940" y="8248"/>
                  <a:pt x="107884" y="8248"/>
                </a:cubicBezTo>
                <a:cubicBezTo>
                  <a:pt x="106919" y="8248"/>
                  <a:pt x="105955" y="8314"/>
                  <a:pt x="104997" y="8440"/>
                </a:cubicBezTo>
                <a:cubicBezTo>
                  <a:pt x="104773" y="8480"/>
                  <a:pt x="104542" y="8500"/>
                  <a:pt x="104310" y="8500"/>
                </a:cubicBezTo>
                <a:cubicBezTo>
                  <a:pt x="104079" y="8500"/>
                  <a:pt x="103848" y="8480"/>
                  <a:pt x="103624" y="8440"/>
                </a:cubicBezTo>
                <a:lnTo>
                  <a:pt x="103597" y="8440"/>
                </a:lnTo>
                <a:cubicBezTo>
                  <a:pt x="103439" y="8229"/>
                  <a:pt x="103597" y="7489"/>
                  <a:pt x="103544" y="6935"/>
                </a:cubicBezTo>
                <a:cubicBezTo>
                  <a:pt x="103571" y="6591"/>
                  <a:pt x="103439" y="6274"/>
                  <a:pt x="103254" y="6010"/>
                </a:cubicBezTo>
                <a:cubicBezTo>
                  <a:pt x="102646" y="5535"/>
                  <a:pt x="101933" y="5244"/>
                  <a:pt x="101194" y="5139"/>
                </a:cubicBezTo>
                <a:cubicBezTo>
                  <a:pt x="100962" y="5129"/>
                  <a:pt x="100730" y="5123"/>
                  <a:pt x="100499" y="5123"/>
                </a:cubicBezTo>
                <a:cubicBezTo>
                  <a:pt x="100099" y="5123"/>
                  <a:pt x="99703" y="5141"/>
                  <a:pt x="99318" y="5191"/>
                </a:cubicBezTo>
                <a:cubicBezTo>
                  <a:pt x="98024" y="5297"/>
                  <a:pt x="96756" y="5588"/>
                  <a:pt x="95515" y="6010"/>
                </a:cubicBezTo>
                <a:cubicBezTo>
                  <a:pt x="95272" y="6120"/>
                  <a:pt x="95012" y="6175"/>
                  <a:pt x="94764" y="6175"/>
                </a:cubicBezTo>
                <a:cubicBezTo>
                  <a:pt x="94714" y="6175"/>
                  <a:pt x="94665" y="6173"/>
                  <a:pt x="94616" y="6169"/>
                </a:cubicBezTo>
                <a:cubicBezTo>
                  <a:pt x="94537" y="5984"/>
                  <a:pt x="94511" y="5799"/>
                  <a:pt x="94484" y="5588"/>
                </a:cubicBezTo>
                <a:cubicBezTo>
                  <a:pt x="94432" y="4901"/>
                  <a:pt x="94273" y="4214"/>
                  <a:pt x="94035" y="3554"/>
                </a:cubicBezTo>
                <a:cubicBezTo>
                  <a:pt x="93956" y="3290"/>
                  <a:pt x="93824" y="3052"/>
                  <a:pt x="93666" y="2814"/>
                </a:cubicBezTo>
                <a:cubicBezTo>
                  <a:pt x="93401" y="2576"/>
                  <a:pt x="93111" y="2339"/>
                  <a:pt x="92820" y="2154"/>
                </a:cubicBezTo>
                <a:cubicBezTo>
                  <a:pt x="92160" y="1890"/>
                  <a:pt x="91473" y="1731"/>
                  <a:pt x="90760" y="1678"/>
                </a:cubicBezTo>
                <a:cubicBezTo>
                  <a:pt x="90521" y="1659"/>
                  <a:pt x="90279" y="1649"/>
                  <a:pt x="90038" y="1649"/>
                </a:cubicBezTo>
                <a:cubicBezTo>
                  <a:pt x="89294" y="1649"/>
                  <a:pt x="88546" y="1743"/>
                  <a:pt x="87828" y="1942"/>
                </a:cubicBezTo>
                <a:cubicBezTo>
                  <a:pt x="86956" y="2127"/>
                  <a:pt x="86111" y="2365"/>
                  <a:pt x="85292" y="2656"/>
                </a:cubicBezTo>
                <a:cubicBezTo>
                  <a:pt x="84183" y="3052"/>
                  <a:pt x="82572" y="3924"/>
                  <a:pt x="81673" y="4373"/>
                </a:cubicBezTo>
                <a:cubicBezTo>
                  <a:pt x="81700" y="4293"/>
                  <a:pt x="81726" y="4214"/>
                  <a:pt x="81753" y="4108"/>
                </a:cubicBezTo>
                <a:cubicBezTo>
                  <a:pt x="81911" y="3131"/>
                  <a:pt x="82228" y="1731"/>
                  <a:pt x="80194" y="1309"/>
                </a:cubicBezTo>
                <a:cubicBezTo>
                  <a:pt x="80008" y="1289"/>
                  <a:pt x="79822" y="1280"/>
                  <a:pt x="79637" y="1280"/>
                </a:cubicBezTo>
                <a:cubicBezTo>
                  <a:pt x="78821" y="1280"/>
                  <a:pt x="78015" y="1448"/>
                  <a:pt x="77262" y="1599"/>
                </a:cubicBezTo>
                <a:cubicBezTo>
                  <a:pt x="75545" y="2048"/>
                  <a:pt x="74093" y="2735"/>
                  <a:pt x="72560" y="3316"/>
                </a:cubicBezTo>
                <a:cubicBezTo>
                  <a:pt x="71874" y="3659"/>
                  <a:pt x="71161" y="3950"/>
                  <a:pt x="70447" y="4161"/>
                </a:cubicBezTo>
                <a:cubicBezTo>
                  <a:pt x="70104" y="3580"/>
                  <a:pt x="70051" y="2946"/>
                  <a:pt x="69655" y="2339"/>
                </a:cubicBezTo>
                <a:cubicBezTo>
                  <a:pt x="69262" y="1596"/>
                  <a:pt x="67910" y="1142"/>
                  <a:pt x="66528" y="1142"/>
                </a:cubicBezTo>
                <a:cubicBezTo>
                  <a:pt x="66239" y="1142"/>
                  <a:pt x="65949" y="1162"/>
                  <a:pt x="65666" y="1203"/>
                </a:cubicBezTo>
                <a:cubicBezTo>
                  <a:pt x="64636" y="1335"/>
                  <a:pt x="63659" y="1599"/>
                  <a:pt x="62682" y="1942"/>
                </a:cubicBezTo>
                <a:cubicBezTo>
                  <a:pt x="61334" y="2418"/>
                  <a:pt x="60040" y="2973"/>
                  <a:pt x="58825" y="3686"/>
                </a:cubicBezTo>
                <a:cubicBezTo>
                  <a:pt x="58270" y="3976"/>
                  <a:pt x="57742" y="4214"/>
                  <a:pt x="57161" y="4399"/>
                </a:cubicBezTo>
                <a:cubicBezTo>
                  <a:pt x="56421" y="3739"/>
                  <a:pt x="56606" y="2867"/>
                  <a:pt x="56052" y="2048"/>
                </a:cubicBezTo>
                <a:cubicBezTo>
                  <a:pt x="55867" y="1758"/>
                  <a:pt x="55603" y="1493"/>
                  <a:pt x="55312" y="1309"/>
                </a:cubicBezTo>
                <a:cubicBezTo>
                  <a:pt x="54625" y="939"/>
                  <a:pt x="53859" y="701"/>
                  <a:pt x="53093" y="648"/>
                </a:cubicBezTo>
                <a:cubicBezTo>
                  <a:pt x="52952" y="643"/>
                  <a:pt x="52811" y="641"/>
                  <a:pt x="52672" y="641"/>
                </a:cubicBezTo>
                <a:cubicBezTo>
                  <a:pt x="50673" y="641"/>
                  <a:pt x="48864" y="1148"/>
                  <a:pt x="47308" y="1493"/>
                </a:cubicBezTo>
                <a:cubicBezTo>
                  <a:pt x="45882" y="1810"/>
                  <a:pt x="44482" y="2233"/>
                  <a:pt x="43109" y="2735"/>
                </a:cubicBezTo>
                <a:cubicBezTo>
                  <a:pt x="41682" y="3237"/>
                  <a:pt x="39675" y="4135"/>
                  <a:pt x="38539" y="4425"/>
                </a:cubicBezTo>
                <a:cubicBezTo>
                  <a:pt x="38486" y="4425"/>
                  <a:pt x="38433" y="4452"/>
                  <a:pt x="38354" y="4452"/>
                </a:cubicBezTo>
                <a:cubicBezTo>
                  <a:pt x="38116" y="4267"/>
                  <a:pt x="38090" y="3897"/>
                  <a:pt x="37931" y="3527"/>
                </a:cubicBezTo>
                <a:cubicBezTo>
                  <a:pt x="37746" y="3158"/>
                  <a:pt x="37641" y="2788"/>
                  <a:pt x="37535" y="2392"/>
                </a:cubicBezTo>
                <a:cubicBezTo>
                  <a:pt x="37429" y="1863"/>
                  <a:pt x="37086" y="1441"/>
                  <a:pt x="36584" y="1229"/>
                </a:cubicBezTo>
                <a:cubicBezTo>
                  <a:pt x="35871" y="939"/>
                  <a:pt x="35131" y="754"/>
                  <a:pt x="34365" y="727"/>
                </a:cubicBezTo>
                <a:cubicBezTo>
                  <a:pt x="33203" y="727"/>
                  <a:pt x="32041" y="833"/>
                  <a:pt x="30905" y="1044"/>
                </a:cubicBezTo>
                <a:cubicBezTo>
                  <a:pt x="28343" y="1441"/>
                  <a:pt x="26177" y="2259"/>
                  <a:pt x="24064" y="3105"/>
                </a:cubicBezTo>
                <a:cubicBezTo>
                  <a:pt x="23615" y="3263"/>
                  <a:pt x="23086" y="3501"/>
                  <a:pt x="22690" y="3686"/>
                </a:cubicBezTo>
                <a:cubicBezTo>
                  <a:pt x="22664" y="2814"/>
                  <a:pt x="22453" y="1969"/>
                  <a:pt x="22083" y="1176"/>
                </a:cubicBezTo>
                <a:cubicBezTo>
                  <a:pt x="21898" y="807"/>
                  <a:pt x="21607" y="490"/>
                  <a:pt x="21237" y="278"/>
                </a:cubicBezTo>
                <a:cubicBezTo>
                  <a:pt x="20847" y="99"/>
                  <a:pt x="20416" y="1"/>
                  <a:pt x="19982"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7" name="Google Shape;47;p4"/>
          <p:cNvGrpSpPr/>
          <p:nvPr/>
        </p:nvGrpSpPr>
        <p:grpSpPr>
          <a:xfrm>
            <a:off x="9990840" y="450188"/>
            <a:ext cx="2511696" cy="1060733"/>
            <a:chOff x="6253375" y="313550"/>
            <a:chExt cx="2170625" cy="914425"/>
          </a:xfrm>
        </p:grpSpPr>
        <p:sp>
          <p:nvSpPr>
            <p:cNvPr id="48" name="Google Shape;48;p4"/>
            <p:cNvSpPr/>
            <p:nvPr/>
          </p:nvSpPr>
          <p:spPr>
            <a:xfrm>
              <a:off x="6253375" y="313550"/>
              <a:ext cx="2170625" cy="523150"/>
            </a:xfrm>
            <a:custGeom>
              <a:avLst/>
              <a:gdLst/>
              <a:ahLst/>
              <a:cxnLst/>
              <a:rect l="l" t="t" r="r" b="b"/>
              <a:pathLst>
                <a:path w="86825" h="20926" extrusionOk="0">
                  <a:moveTo>
                    <a:pt x="57504" y="1"/>
                  </a:moveTo>
                  <a:cubicBezTo>
                    <a:pt x="56883" y="1"/>
                    <a:pt x="56253" y="399"/>
                    <a:pt x="55682" y="719"/>
                  </a:cubicBezTo>
                  <a:cubicBezTo>
                    <a:pt x="54494" y="1643"/>
                    <a:pt x="53490" y="3017"/>
                    <a:pt x="52460" y="4232"/>
                  </a:cubicBezTo>
                  <a:cubicBezTo>
                    <a:pt x="52037" y="4839"/>
                    <a:pt x="51562" y="5421"/>
                    <a:pt x="51007" y="5922"/>
                  </a:cubicBezTo>
                  <a:cubicBezTo>
                    <a:pt x="50716" y="4813"/>
                    <a:pt x="50584" y="3624"/>
                    <a:pt x="50215" y="2515"/>
                  </a:cubicBezTo>
                  <a:cubicBezTo>
                    <a:pt x="49839" y="1180"/>
                    <a:pt x="48854" y="422"/>
                    <a:pt x="47884" y="422"/>
                  </a:cubicBezTo>
                  <a:cubicBezTo>
                    <a:pt x="47626" y="422"/>
                    <a:pt x="47369" y="476"/>
                    <a:pt x="47124" y="587"/>
                  </a:cubicBezTo>
                  <a:cubicBezTo>
                    <a:pt x="46358" y="851"/>
                    <a:pt x="45698" y="1485"/>
                    <a:pt x="45064" y="2119"/>
                  </a:cubicBezTo>
                  <a:cubicBezTo>
                    <a:pt x="44034" y="3175"/>
                    <a:pt x="43162" y="4338"/>
                    <a:pt x="42422" y="5579"/>
                  </a:cubicBezTo>
                  <a:cubicBezTo>
                    <a:pt x="42105" y="6107"/>
                    <a:pt x="41709" y="6609"/>
                    <a:pt x="41286" y="7058"/>
                  </a:cubicBezTo>
                  <a:cubicBezTo>
                    <a:pt x="40653" y="5870"/>
                    <a:pt x="40705" y="4206"/>
                    <a:pt x="40177" y="2674"/>
                  </a:cubicBezTo>
                  <a:cubicBezTo>
                    <a:pt x="40019" y="2198"/>
                    <a:pt x="39834" y="1723"/>
                    <a:pt x="39543" y="1300"/>
                  </a:cubicBezTo>
                  <a:cubicBezTo>
                    <a:pt x="39147" y="719"/>
                    <a:pt x="38539" y="323"/>
                    <a:pt x="37853" y="191"/>
                  </a:cubicBezTo>
                  <a:cubicBezTo>
                    <a:pt x="37801" y="188"/>
                    <a:pt x="37750" y="187"/>
                    <a:pt x="37699" y="187"/>
                  </a:cubicBezTo>
                  <a:cubicBezTo>
                    <a:pt x="36155" y="187"/>
                    <a:pt x="34856" y="1324"/>
                    <a:pt x="33706" y="2066"/>
                  </a:cubicBezTo>
                  <a:cubicBezTo>
                    <a:pt x="32649" y="2806"/>
                    <a:pt x="31672" y="3651"/>
                    <a:pt x="30800" y="4602"/>
                  </a:cubicBezTo>
                  <a:cubicBezTo>
                    <a:pt x="29796" y="5632"/>
                    <a:pt x="28449" y="7454"/>
                    <a:pt x="27657" y="8036"/>
                  </a:cubicBezTo>
                  <a:cubicBezTo>
                    <a:pt x="27604" y="8062"/>
                    <a:pt x="27577" y="8088"/>
                    <a:pt x="27525" y="8115"/>
                  </a:cubicBezTo>
                  <a:cubicBezTo>
                    <a:pt x="27313" y="7771"/>
                    <a:pt x="27260" y="7058"/>
                    <a:pt x="27076" y="6371"/>
                  </a:cubicBezTo>
                  <a:cubicBezTo>
                    <a:pt x="26891" y="5685"/>
                    <a:pt x="26785" y="4972"/>
                    <a:pt x="26653" y="4285"/>
                  </a:cubicBezTo>
                  <a:cubicBezTo>
                    <a:pt x="26521" y="3466"/>
                    <a:pt x="26336" y="2621"/>
                    <a:pt x="25808" y="2119"/>
                  </a:cubicBezTo>
                  <a:cubicBezTo>
                    <a:pt x="25359" y="1670"/>
                    <a:pt x="24778" y="1353"/>
                    <a:pt x="24117" y="1274"/>
                  </a:cubicBezTo>
                  <a:cubicBezTo>
                    <a:pt x="23246" y="1353"/>
                    <a:pt x="22374" y="1617"/>
                    <a:pt x="21608" y="2040"/>
                  </a:cubicBezTo>
                  <a:cubicBezTo>
                    <a:pt x="19785" y="2964"/>
                    <a:pt x="18306" y="4602"/>
                    <a:pt x="16853" y="6319"/>
                  </a:cubicBezTo>
                  <a:cubicBezTo>
                    <a:pt x="16536" y="6662"/>
                    <a:pt x="16219" y="7058"/>
                    <a:pt x="15929" y="7454"/>
                  </a:cubicBezTo>
                  <a:cubicBezTo>
                    <a:pt x="15797" y="5870"/>
                    <a:pt x="15533" y="4311"/>
                    <a:pt x="15163" y="2753"/>
                  </a:cubicBezTo>
                  <a:cubicBezTo>
                    <a:pt x="15031" y="2172"/>
                    <a:pt x="14793" y="1617"/>
                    <a:pt x="14450" y="1115"/>
                  </a:cubicBezTo>
                  <a:cubicBezTo>
                    <a:pt x="14232" y="820"/>
                    <a:pt x="13897" y="662"/>
                    <a:pt x="13560" y="662"/>
                  </a:cubicBezTo>
                  <a:cubicBezTo>
                    <a:pt x="13324" y="662"/>
                    <a:pt x="13087" y="740"/>
                    <a:pt x="12891" y="904"/>
                  </a:cubicBezTo>
                  <a:cubicBezTo>
                    <a:pt x="11570" y="1987"/>
                    <a:pt x="10619" y="3704"/>
                    <a:pt x="9721" y="5394"/>
                  </a:cubicBezTo>
                  <a:cubicBezTo>
                    <a:pt x="9431" y="5922"/>
                    <a:pt x="9167" y="6477"/>
                    <a:pt x="8903" y="7032"/>
                  </a:cubicBezTo>
                  <a:cubicBezTo>
                    <a:pt x="8903" y="6979"/>
                    <a:pt x="8903" y="6900"/>
                    <a:pt x="8876" y="6821"/>
                  </a:cubicBezTo>
                  <a:cubicBezTo>
                    <a:pt x="8744" y="6055"/>
                    <a:pt x="8348" y="5315"/>
                    <a:pt x="7793" y="4760"/>
                  </a:cubicBezTo>
                  <a:cubicBezTo>
                    <a:pt x="7515" y="4528"/>
                    <a:pt x="7176" y="4413"/>
                    <a:pt x="6838" y="4413"/>
                  </a:cubicBezTo>
                  <a:cubicBezTo>
                    <a:pt x="6406" y="4413"/>
                    <a:pt x="5976" y="4601"/>
                    <a:pt x="5680" y="4972"/>
                  </a:cubicBezTo>
                  <a:cubicBezTo>
                    <a:pt x="3857" y="7111"/>
                    <a:pt x="3329" y="10545"/>
                    <a:pt x="2220" y="13371"/>
                  </a:cubicBezTo>
                  <a:cubicBezTo>
                    <a:pt x="1744" y="14930"/>
                    <a:pt x="1137" y="16383"/>
                    <a:pt x="556" y="17862"/>
                  </a:cubicBezTo>
                  <a:cubicBezTo>
                    <a:pt x="344" y="18443"/>
                    <a:pt x="27" y="18971"/>
                    <a:pt x="1" y="19631"/>
                  </a:cubicBezTo>
                  <a:cubicBezTo>
                    <a:pt x="133" y="20767"/>
                    <a:pt x="1242" y="20609"/>
                    <a:pt x="1559" y="20714"/>
                  </a:cubicBezTo>
                  <a:cubicBezTo>
                    <a:pt x="2088" y="20820"/>
                    <a:pt x="2616" y="20899"/>
                    <a:pt x="3171" y="20926"/>
                  </a:cubicBezTo>
                  <a:cubicBezTo>
                    <a:pt x="3657" y="20926"/>
                    <a:pt x="4143" y="20892"/>
                    <a:pt x="4629" y="20892"/>
                  </a:cubicBezTo>
                  <a:cubicBezTo>
                    <a:pt x="4750" y="20892"/>
                    <a:pt x="4872" y="20894"/>
                    <a:pt x="4993" y="20899"/>
                  </a:cubicBezTo>
                  <a:cubicBezTo>
                    <a:pt x="5971" y="20688"/>
                    <a:pt x="6842" y="20424"/>
                    <a:pt x="7555" y="20265"/>
                  </a:cubicBezTo>
                  <a:cubicBezTo>
                    <a:pt x="8586" y="20080"/>
                    <a:pt x="9642" y="20107"/>
                    <a:pt x="10672" y="19975"/>
                  </a:cubicBezTo>
                  <a:cubicBezTo>
                    <a:pt x="11016" y="19922"/>
                    <a:pt x="11359" y="19790"/>
                    <a:pt x="11729" y="19764"/>
                  </a:cubicBezTo>
                  <a:cubicBezTo>
                    <a:pt x="11819" y="19750"/>
                    <a:pt x="11909" y="19745"/>
                    <a:pt x="11999" y="19745"/>
                  </a:cubicBezTo>
                  <a:cubicBezTo>
                    <a:pt x="12202" y="19745"/>
                    <a:pt x="12407" y="19769"/>
                    <a:pt x="12620" y="19769"/>
                  </a:cubicBezTo>
                  <a:cubicBezTo>
                    <a:pt x="12675" y="19769"/>
                    <a:pt x="12730" y="19767"/>
                    <a:pt x="12785" y="19764"/>
                  </a:cubicBezTo>
                  <a:cubicBezTo>
                    <a:pt x="13499" y="19631"/>
                    <a:pt x="14212" y="19579"/>
                    <a:pt x="14925" y="19526"/>
                  </a:cubicBezTo>
                  <a:cubicBezTo>
                    <a:pt x="16057" y="19454"/>
                    <a:pt x="17144" y="19337"/>
                    <a:pt x="18268" y="19337"/>
                  </a:cubicBezTo>
                  <a:cubicBezTo>
                    <a:pt x="18377" y="19337"/>
                    <a:pt x="18487" y="19339"/>
                    <a:pt x="18597" y="19341"/>
                  </a:cubicBezTo>
                  <a:cubicBezTo>
                    <a:pt x="20023" y="19341"/>
                    <a:pt x="21423" y="19314"/>
                    <a:pt x="22849" y="19235"/>
                  </a:cubicBezTo>
                  <a:cubicBezTo>
                    <a:pt x="24070" y="19330"/>
                    <a:pt x="25299" y="19378"/>
                    <a:pt x="26527" y="19378"/>
                  </a:cubicBezTo>
                  <a:cubicBezTo>
                    <a:pt x="27346" y="19378"/>
                    <a:pt x="28164" y="19357"/>
                    <a:pt x="28977" y="19314"/>
                  </a:cubicBezTo>
                  <a:cubicBezTo>
                    <a:pt x="29180" y="19312"/>
                    <a:pt x="29382" y="19310"/>
                    <a:pt x="29584" y="19310"/>
                  </a:cubicBezTo>
                  <a:cubicBezTo>
                    <a:pt x="31363" y="19310"/>
                    <a:pt x="33142" y="19413"/>
                    <a:pt x="34921" y="19579"/>
                  </a:cubicBezTo>
                  <a:cubicBezTo>
                    <a:pt x="36770" y="19658"/>
                    <a:pt x="38619" y="19711"/>
                    <a:pt x="40441" y="19737"/>
                  </a:cubicBezTo>
                  <a:cubicBezTo>
                    <a:pt x="41197" y="19791"/>
                    <a:pt x="41944" y="19801"/>
                    <a:pt x="42689" y="19801"/>
                  </a:cubicBezTo>
                  <a:cubicBezTo>
                    <a:pt x="43118" y="19801"/>
                    <a:pt x="43547" y="19798"/>
                    <a:pt x="43976" y="19798"/>
                  </a:cubicBezTo>
                  <a:cubicBezTo>
                    <a:pt x="44626" y="19798"/>
                    <a:pt x="45277" y="19805"/>
                    <a:pt x="45935" y="19843"/>
                  </a:cubicBezTo>
                  <a:cubicBezTo>
                    <a:pt x="46886" y="19869"/>
                    <a:pt x="47864" y="20028"/>
                    <a:pt x="48841" y="20054"/>
                  </a:cubicBezTo>
                  <a:cubicBezTo>
                    <a:pt x="49142" y="20065"/>
                    <a:pt x="49444" y="20069"/>
                    <a:pt x="49747" y="20069"/>
                  </a:cubicBezTo>
                  <a:cubicBezTo>
                    <a:pt x="50958" y="20069"/>
                    <a:pt x="52180" y="20001"/>
                    <a:pt x="53384" y="20001"/>
                  </a:cubicBezTo>
                  <a:cubicBezTo>
                    <a:pt x="53950" y="20035"/>
                    <a:pt x="54516" y="20045"/>
                    <a:pt x="55082" y="20045"/>
                  </a:cubicBezTo>
                  <a:cubicBezTo>
                    <a:pt x="55837" y="20045"/>
                    <a:pt x="56592" y="20028"/>
                    <a:pt x="57346" y="20028"/>
                  </a:cubicBezTo>
                  <a:cubicBezTo>
                    <a:pt x="57434" y="20026"/>
                    <a:pt x="57521" y="20025"/>
                    <a:pt x="57607" y="20025"/>
                  </a:cubicBezTo>
                  <a:cubicBezTo>
                    <a:pt x="58649" y="20025"/>
                    <a:pt x="59675" y="20143"/>
                    <a:pt x="60714" y="20143"/>
                  </a:cubicBezTo>
                  <a:cubicBezTo>
                    <a:pt x="60877" y="20143"/>
                    <a:pt x="61040" y="20140"/>
                    <a:pt x="61203" y="20133"/>
                  </a:cubicBezTo>
                  <a:cubicBezTo>
                    <a:pt x="62333" y="20085"/>
                    <a:pt x="63442" y="19971"/>
                    <a:pt x="64549" y="19971"/>
                  </a:cubicBezTo>
                  <a:cubicBezTo>
                    <a:pt x="64657" y="19971"/>
                    <a:pt x="64766" y="19972"/>
                    <a:pt x="64874" y="19975"/>
                  </a:cubicBezTo>
                  <a:cubicBezTo>
                    <a:pt x="65854" y="19975"/>
                    <a:pt x="66848" y="20031"/>
                    <a:pt x="67835" y="20031"/>
                  </a:cubicBezTo>
                  <a:cubicBezTo>
                    <a:pt x="68206" y="20031"/>
                    <a:pt x="68575" y="20023"/>
                    <a:pt x="68942" y="20001"/>
                  </a:cubicBezTo>
                  <a:cubicBezTo>
                    <a:pt x="69366" y="19981"/>
                    <a:pt x="69790" y="19972"/>
                    <a:pt x="70214" y="19972"/>
                  </a:cubicBezTo>
                  <a:cubicBezTo>
                    <a:pt x="72086" y="19972"/>
                    <a:pt x="73957" y="20136"/>
                    <a:pt x="75816" y="20136"/>
                  </a:cubicBezTo>
                  <a:cubicBezTo>
                    <a:pt x="76237" y="20136"/>
                    <a:pt x="76658" y="20127"/>
                    <a:pt x="77078" y="20107"/>
                  </a:cubicBezTo>
                  <a:cubicBezTo>
                    <a:pt x="78768" y="20054"/>
                    <a:pt x="80459" y="19816"/>
                    <a:pt x="82097" y="19420"/>
                  </a:cubicBezTo>
                  <a:cubicBezTo>
                    <a:pt x="83232" y="19182"/>
                    <a:pt x="84395" y="18998"/>
                    <a:pt x="85478" y="18443"/>
                  </a:cubicBezTo>
                  <a:cubicBezTo>
                    <a:pt x="85874" y="18258"/>
                    <a:pt x="86217" y="17941"/>
                    <a:pt x="86455" y="17571"/>
                  </a:cubicBezTo>
                  <a:cubicBezTo>
                    <a:pt x="86798" y="16884"/>
                    <a:pt x="86825" y="16092"/>
                    <a:pt x="86587" y="15405"/>
                  </a:cubicBezTo>
                  <a:lnTo>
                    <a:pt x="86587" y="15379"/>
                  </a:lnTo>
                  <a:cubicBezTo>
                    <a:pt x="86217" y="14534"/>
                    <a:pt x="85530" y="14058"/>
                    <a:pt x="84923" y="13583"/>
                  </a:cubicBezTo>
                  <a:cubicBezTo>
                    <a:pt x="83814" y="12737"/>
                    <a:pt x="82598" y="12315"/>
                    <a:pt x="81357" y="11892"/>
                  </a:cubicBezTo>
                  <a:cubicBezTo>
                    <a:pt x="80781" y="11686"/>
                    <a:pt x="80197" y="11597"/>
                    <a:pt x="79615" y="11597"/>
                  </a:cubicBezTo>
                  <a:cubicBezTo>
                    <a:pt x="78701" y="11597"/>
                    <a:pt x="77791" y="11817"/>
                    <a:pt x="76919" y="12156"/>
                  </a:cubicBezTo>
                  <a:cubicBezTo>
                    <a:pt x="76704" y="12246"/>
                    <a:pt x="76476" y="12299"/>
                    <a:pt x="76245" y="12299"/>
                  </a:cubicBezTo>
                  <a:cubicBezTo>
                    <a:pt x="76136" y="12299"/>
                    <a:pt x="76026" y="12287"/>
                    <a:pt x="75916" y="12262"/>
                  </a:cubicBezTo>
                  <a:lnTo>
                    <a:pt x="75889" y="12262"/>
                  </a:lnTo>
                  <a:cubicBezTo>
                    <a:pt x="75757" y="11839"/>
                    <a:pt x="75757" y="10439"/>
                    <a:pt x="75678" y="9383"/>
                  </a:cubicBezTo>
                  <a:cubicBezTo>
                    <a:pt x="75652" y="8802"/>
                    <a:pt x="75546" y="8220"/>
                    <a:pt x="75335" y="7692"/>
                  </a:cubicBezTo>
                  <a:cubicBezTo>
                    <a:pt x="75018" y="6979"/>
                    <a:pt x="74436" y="6424"/>
                    <a:pt x="73723" y="6160"/>
                  </a:cubicBezTo>
                  <a:cubicBezTo>
                    <a:pt x="73622" y="6130"/>
                    <a:pt x="73519" y="6118"/>
                    <a:pt x="73416" y="6118"/>
                  </a:cubicBezTo>
                  <a:cubicBezTo>
                    <a:pt x="73061" y="6118"/>
                    <a:pt x="72697" y="6263"/>
                    <a:pt x="72350" y="6345"/>
                  </a:cubicBezTo>
                  <a:cubicBezTo>
                    <a:pt x="71372" y="6583"/>
                    <a:pt x="70501" y="7322"/>
                    <a:pt x="69682" y="8088"/>
                  </a:cubicBezTo>
                  <a:cubicBezTo>
                    <a:pt x="69365" y="8360"/>
                    <a:pt x="69242" y="8438"/>
                    <a:pt x="69097" y="8438"/>
                  </a:cubicBezTo>
                  <a:cubicBezTo>
                    <a:pt x="69073" y="8438"/>
                    <a:pt x="69048" y="8436"/>
                    <a:pt x="69022" y="8432"/>
                  </a:cubicBezTo>
                  <a:cubicBezTo>
                    <a:pt x="68942" y="8088"/>
                    <a:pt x="68889" y="7719"/>
                    <a:pt x="68863" y="7349"/>
                  </a:cubicBezTo>
                  <a:cubicBezTo>
                    <a:pt x="68731" y="6055"/>
                    <a:pt x="68546" y="4787"/>
                    <a:pt x="68282" y="3545"/>
                  </a:cubicBezTo>
                  <a:cubicBezTo>
                    <a:pt x="68176" y="3070"/>
                    <a:pt x="68044" y="2621"/>
                    <a:pt x="67912" y="2172"/>
                  </a:cubicBezTo>
                  <a:cubicBezTo>
                    <a:pt x="67701" y="1749"/>
                    <a:pt x="67463" y="1353"/>
                    <a:pt x="67199" y="983"/>
                  </a:cubicBezTo>
                  <a:cubicBezTo>
                    <a:pt x="66776" y="534"/>
                    <a:pt x="66222" y="270"/>
                    <a:pt x="65614" y="191"/>
                  </a:cubicBezTo>
                  <a:cubicBezTo>
                    <a:pt x="65494" y="174"/>
                    <a:pt x="65374" y="166"/>
                    <a:pt x="65255" y="166"/>
                  </a:cubicBezTo>
                  <a:cubicBezTo>
                    <a:pt x="64613" y="166"/>
                    <a:pt x="63991" y="401"/>
                    <a:pt x="63501" y="825"/>
                  </a:cubicBezTo>
                  <a:cubicBezTo>
                    <a:pt x="62867" y="1247"/>
                    <a:pt x="62259" y="1749"/>
                    <a:pt x="61731" y="2304"/>
                  </a:cubicBezTo>
                  <a:cubicBezTo>
                    <a:pt x="60965" y="3123"/>
                    <a:pt x="59909" y="4813"/>
                    <a:pt x="59301" y="5711"/>
                  </a:cubicBezTo>
                  <a:lnTo>
                    <a:pt x="59301" y="5209"/>
                  </a:lnTo>
                  <a:cubicBezTo>
                    <a:pt x="59301" y="3387"/>
                    <a:pt x="59354" y="745"/>
                    <a:pt x="57795" y="32"/>
                  </a:cubicBezTo>
                  <a:cubicBezTo>
                    <a:pt x="57699" y="11"/>
                    <a:pt x="57601" y="1"/>
                    <a:pt x="575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9" name="Google Shape;49;p4"/>
            <p:cNvGrpSpPr/>
            <p:nvPr/>
          </p:nvGrpSpPr>
          <p:grpSpPr>
            <a:xfrm>
              <a:off x="6550379" y="902675"/>
              <a:ext cx="172100" cy="325300"/>
              <a:chOff x="1469275" y="2250325"/>
              <a:chExt cx="172100" cy="325300"/>
            </a:xfrm>
          </p:grpSpPr>
          <p:sp>
            <p:nvSpPr>
              <p:cNvPr id="50" name="Google Shape;50;p4"/>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4"/>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 name="Google Shape;52;p4"/>
            <p:cNvGrpSpPr/>
            <p:nvPr/>
          </p:nvGrpSpPr>
          <p:grpSpPr>
            <a:xfrm>
              <a:off x="6824379" y="826475"/>
              <a:ext cx="172100" cy="325300"/>
              <a:chOff x="1469275" y="2250325"/>
              <a:chExt cx="172100" cy="325300"/>
            </a:xfrm>
          </p:grpSpPr>
          <p:sp>
            <p:nvSpPr>
              <p:cNvPr id="53" name="Google Shape;53;p4"/>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4"/>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55" name="Google Shape;55;p4"/>
          <p:cNvGrpSpPr/>
          <p:nvPr/>
        </p:nvGrpSpPr>
        <p:grpSpPr>
          <a:xfrm>
            <a:off x="10974210" y="1122906"/>
            <a:ext cx="478355" cy="493777"/>
            <a:chOff x="2350700" y="2303863"/>
            <a:chExt cx="550775" cy="567125"/>
          </a:xfrm>
        </p:grpSpPr>
        <p:sp>
          <p:nvSpPr>
            <p:cNvPr id="56" name="Google Shape;56;p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4"/>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957625" y="719200"/>
            <a:ext cx="10246588" cy="55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6"/>
          <p:cNvSpPr/>
          <p:nvPr/>
        </p:nvSpPr>
        <p:spPr>
          <a:xfrm rot="10800000">
            <a:off x="-12935" y="6192569"/>
            <a:ext cx="12187742" cy="1043064"/>
          </a:xfrm>
          <a:prstGeom prst="flowChartDocument">
            <a:avLst/>
          </a:pr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5" name="Google Shape;85;p6"/>
          <p:cNvGrpSpPr/>
          <p:nvPr/>
        </p:nvGrpSpPr>
        <p:grpSpPr>
          <a:xfrm flipH="1">
            <a:off x="-136054" y="5641117"/>
            <a:ext cx="1127408" cy="824960"/>
            <a:chOff x="2979700" y="-2028575"/>
            <a:chExt cx="1981424" cy="1446284"/>
          </a:xfrm>
        </p:grpSpPr>
        <p:sp>
          <p:nvSpPr>
            <p:cNvPr id="86" name="Google Shape;86;p6"/>
            <p:cNvSpPr/>
            <p:nvPr/>
          </p:nvSpPr>
          <p:spPr>
            <a:xfrm>
              <a:off x="2987866" y="-2028575"/>
              <a:ext cx="1973258" cy="1442867"/>
            </a:xfrm>
            <a:custGeom>
              <a:avLst/>
              <a:gdLst/>
              <a:ahLst/>
              <a:cxnLst/>
              <a:rect l="l" t="t" r="r" b="b"/>
              <a:pathLst>
                <a:path w="25373" h="18553" extrusionOk="0">
                  <a:moveTo>
                    <a:pt x="10182" y="0"/>
                  </a:moveTo>
                  <a:cubicBezTo>
                    <a:pt x="9775" y="0"/>
                    <a:pt x="9329" y="131"/>
                    <a:pt x="8854" y="430"/>
                  </a:cubicBezTo>
                  <a:cubicBezTo>
                    <a:pt x="7651" y="1218"/>
                    <a:pt x="7278" y="2665"/>
                    <a:pt x="6992" y="3410"/>
                  </a:cubicBezTo>
                  <a:cubicBezTo>
                    <a:pt x="6232" y="5530"/>
                    <a:pt x="5831" y="7465"/>
                    <a:pt x="5430" y="9356"/>
                  </a:cubicBezTo>
                  <a:cubicBezTo>
                    <a:pt x="5114" y="8854"/>
                    <a:pt x="4786" y="8309"/>
                    <a:pt x="4556" y="7880"/>
                  </a:cubicBezTo>
                  <a:cubicBezTo>
                    <a:pt x="4184" y="7236"/>
                    <a:pt x="3840" y="6504"/>
                    <a:pt x="3181" y="6032"/>
                  </a:cubicBezTo>
                  <a:cubicBezTo>
                    <a:pt x="2838" y="5813"/>
                    <a:pt x="2391" y="5659"/>
                    <a:pt x="1977" y="5659"/>
                  </a:cubicBezTo>
                  <a:cubicBezTo>
                    <a:pt x="1958" y="5659"/>
                    <a:pt x="1939" y="5659"/>
                    <a:pt x="1920" y="5660"/>
                  </a:cubicBezTo>
                  <a:cubicBezTo>
                    <a:pt x="1748" y="5660"/>
                    <a:pt x="1590" y="5688"/>
                    <a:pt x="1433" y="5746"/>
                  </a:cubicBezTo>
                  <a:cubicBezTo>
                    <a:pt x="172" y="6447"/>
                    <a:pt x="58" y="8066"/>
                    <a:pt x="0" y="9312"/>
                  </a:cubicBezTo>
                  <a:cubicBezTo>
                    <a:pt x="144" y="11203"/>
                    <a:pt x="402" y="13109"/>
                    <a:pt x="1003" y="14943"/>
                  </a:cubicBezTo>
                  <a:cubicBezTo>
                    <a:pt x="1662" y="16734"/>
                    <a:pt x="3567" y="18210"/>
                    <a:pt x="5688" y="18353"/>
                  </a:cubicBezTo>
                  <a:cubicBezTo>
                    <a:pt x="6483" y="18463"/>
                    <a:pt x="7279" y="18486"/>
                    <a:pt x="8065" y="18486"/>
                  </a:cubicBezTo>
                  <a:cubicBezTo>
                    <a:pt x="8634" y="18486"/>
                    <a:pt x="9198" y="18474"/>
                    <a:pt x="9753" y="18474"/>
                  </a:cubicBezTo>
                  <a:cubicBezTo>
                    <a:pt x="10323" y="18474"/>
                    <a:pt x="10885" y="18487"/>
                    <a:pt x="11433" y="18539"/>
                  </a:cubicBezTo>
                  <a:cubicBezTo>
                    <a:pt x="11615" y="18549"/>
                    <a:pt x="11796" y="18553"/>
                    <a:pt x="11977" y="18553"/>
                  </a:cubicBezTo>
                  <a:cubicBezTo>
                    <a:pt x="12593" y="18553"/>
                    <a:pt x="13205" y="18507"/>
                    <a:pt x="13825" y="18496"/>
                  </a:cubicBezTo>
                  <a:cubicBezTo>
                    <a:pt x="14010" y="18505"/>
                    <a:pt x="14196" y="18510"/>
                    <a:pt x="14383" y="18510"/>
                  </a:cubicBezTo>
                  <a:cubicBezTo>
                    <a:pt x="14789" y="18510"/>
                    <a:pt x="15195" y="18488"/>
                    <a:pt x="15588" y="18439"/>
                  </a:cubicBezTo>
                  <a:cubicBezTo>
                    <a:pt x="15766" y="18455"/>
                    <a:pt x="15945" y="18464"/>
                    <a:pt x="16122" y="18464"/>
                  </a:cubicBezTo>
                  <a:cubicBezTo>
                    <a:pt x="17024" y="18464"/>
                    <a:pt x="17894" y="18249"/>
                    <a:pt x="18625" y="17794"/>
                  </a:cubicBezTo>
                  <a:cubicBezTo>
                    <a:pt x="19169" y="17379"/>
                    <a:pt x="19685" y="16920"/>
                    <a:pt x="20215" y="16491"/>
                  </a:cubicBezTo>
                  <a:cubicBezTo>
                    <a:pt x="21061" y="15860"/>
                    <a:pt x="21892" y="15215"/>
                    <a:pt x="22694" y="14571"/>
                  </a:cubicBezTo>
                  <a:cubicBezTo>
                    <a:pt x="23395" y="13998"/>
                    <a:pt x="24155" y="13425"/>
                    <a:pt x="24499" y="12607"/>
                  </a:cubicBezTo>
                  <a:cubicBezTo>
                    <a:pt x="24871" y="11633"/>
                    <a:pt x="25372" y="10617"/>
                    <a:pt x="25200" y="9528"/>
                  </a:cubicBezTo>
                  <a:cubicBezTo>
                    <a:pt x="25091" y="8745"/>
                    <a:pt x="24429" y="7976"/>
                    <a:pt x="23480" y="7976"/>
                  </a:cubicBezTo>
                  <a:cubicBezTo>
                    <a:pt x="23438" y="7976"/>
                    <a:pt x="23396" y="7977"/>
                    <a:pt x="23353" y="7981"/>
                  </a:cubicBezTo>
                  <a:cubicBezTo>
                    <a:pt x="22522" y="7981"/>
                    <a:pt x="22650" y="8066"/>
                    <a:pt x="22249" y="8109"/>
                  </a:cubicBezTo>
                  <a:cubicBezTo>
                    <a:pt x="21991" y="8152"/>
                    <a:pt x="21748" y="8195"/>
                    <a:pt x="21504" y="8267"/>
                  </a:cubicBezTo>
                  <a:cubicBezTo>
                    <a:pt x="21160" y="8296"/>
                    <a:pt x="20803" y="8382"/>
                    <a:pt x="20488" y="8510"/>
                  </a:cubicBezTo>
                  <a:cubicBezTo>
                    <a:pt x="20157" y="8640"/>
                    <a:pt x="19842" y="8797"/>
                    <a:pt x="19542" y="8969"/>
                  </a:cubicBezTo>
                  <a:cubicBezTo>
                    <a:pt x="19657" y="8395"/>
                    <a:pt x="19699" y="7809"/>
                    <a:pt x="19657" y="7207"/>
                  </a:cubicBezTo>
                  <a:cubicBezTo>
                    <a:pt x="19542" y="6246"/>
                    <a:pt x="18797" y="5631"/>
                    <a:pt x="17708" y="5516"/>
                  </a:cubicBezTo>
                  <a:cubicBezTo>
                    <a:pt x="17522" y="5507"/>
                    <a:pt x="17336" y="5501"/>
                    <a:pt x="17151" y="5501"/>
                  </a:cubicBezTo>
                  <a:cubicBezTo>
                    <a:pt x="16737" y="5501"/>
                    <a:pt x="16328" y="5532"/>
                    <a:pt x="15932" y="5631"/>
                  </a:cubicBezTo>
                  <a:cubicBezTo>
                    <a:pt x="15502" y="5746"/>
                    <a:pt x="15143" y="5989"/>
                    <a:pt x="14786" y="6204"/>
                  </a:cubicBezTo>
                  <a:cubicBezTo>
                    <a:pt x="14083" y="6605"/>
                    <a:pt x="13496" y="7135"/>
                    <a:pt x="12994" y="7708"/>
                  </a:cubicBezTo>
                  <a:cubicBezTo>
                    <a:pt x="12994" y="7236"/>
                    <a:pt x="12994" y="6734"/>
                    <a:pt x="13009" y="6189"/>
                  </a:cubicBezTo>
                  <a:cubicBezTo>
                    <a:pt x="13051" y="5387"/>
                    <a:pt x="12808" y="2779"/>
                    <a:pt x="12465" y="2193"/>
                  </a:cubicBezTo>
                  <a:cubicBezTo>
                    <a:pt x="12129" y="985"/>
                    <a:pt x="11300" y="0"/>
                    <a:pt x="101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6"/>
            <p:cNvSpPr/>
            <p:nvPr/>
          </p:nvSpPr>
          <p:spPr>
            <a:xfrm>
              <a:off x="2979700" y="-1572847"/>
              <a:ext cx="568654" cy="980524"/>
            </a:xfrm>
            <a:custGeom>
              <a:avLst/>
              <a:gdLst/>
              <a:ahLst/>
              <a:cxnLst/>
              <a:rect l="l" t="t" r="r" b="b"/>
              <a:pathLst>
                <a:path w="7312" h="12608" extrusionOk="0">
                  <a:moveTo>
                    <a:pt x="1830" y="0"/>
                  </a:moveTo>
                  <a:cubicBezTo>
                    <a:pt x="1742" y="0"/>
                    <a:pt x="1652" y="97"/>
                    <a:pt x="1681" y="215"/>
                  </a:cubicBezTo>
                  <a:cubicBezTo>
                    <a:pt x="1997" y="2206"/>
                    <a:pt x="2440" y="4184"/>
                    <a:pt x="3099" y="6060"/>
                  </a:cubicBezTo>
                  <a:cubicBezTo>
                    <a:pt x="3042" y="6031"/>
                    <a:pt x="2985" y="5989"/>
                    <a:pt x="2927" y="5960"/>
                  </a:cubicBezTo>
                  <a:cubicBezTo>
                    <a:pt x="2727" y="5831"/>
                    <a:pt x="2497" y="5716"/>
                    <a:pt x="2369" y="5588"/>
                  </a:cubicBezTo>
                  <a:cubicBezTo>
                    <a:pt x="1666" y="5000"/>
                    <a:pt x="965" y="4398"/>
                    <a:pt x="234" y="3882"/>
                  </a:cubicBezTo>
                  <a:cubicBezTo>
                    <a:pt x="223" y="3879"/>
                    <a:pt x="213" y="3878"/>
                    <a:pt x="203" y="3878"/>
                  </a:cubicBezTo>
                  <a:cubicBezTo>
                    <a:pt x="66" y="3878"/>
                    <a:pt x="1" y="4132"/>
                    <a:pt x="134" y="4212"/>
                  </a:cubicBezTo>
                  <a:cubicBezTo>
                    <a:pt x="850" y="4770"/>
                    <a:pt x="1666" y="5401"/>
                    <a:pt x="2297" y="5974"/>
                  </a:cubicBezTo>
                  <a:cubicBezTo>
                    <a:pt x="2669" y="6189"/>
                    <a:pt x="2985" y="6404"/>
                    <a:pt x="3315" y="6633"/>
                  </a:cubicBezTo>
                  <a:cubicBezTo>
                    <a:pt x="4274" y="8911"/>
                    <a:pt x="5363" y="10745"/>
                    <a:pt x="6925" y="12449"/>
                  </a:cubicBezTo>
                  <a:cubicBezTo>
                    <a:pt x="6996" y="12507"/>
                    <a:pt x="7040" y="12608"/>
                    <a:pt x="7139" y="12608"/>
                  </a:cubicBezTo>
                  <a:cubicBezTo>
                    <a:pt x="7240" y="12608"/>
                    <a:pt x="7311" y="12493"/>
                    <a:pt x="7283" y="12378"/>
                  </a:cubicBezTo>
                  <a:cubicBezTo>
                    <a:pt x="7197" y="12192"/>
                    <a:pt x="7011" y="12106"/>
                    <a:pt x="6910" y="11934"/>
                  </a:cubicBezTo>
                  <a:cubicBezTo>
                    <a:pt x="5636" y="10516"/>
                    <a:pt x="4575" y="8782"/>
                    <a:pt x="3744" y="6877"/>
                  </a:cubicBezTo>
                  <a:cubicBezTo>
                    <a:pt x="3844" y="6848"/>
                    <a:pt x="3888" y="6705"/>
                    <a:pt x="3859" y="6633"/>
                  </a:cubicBezTo>
                  <a:cubicBezTo>
                    <a:pt x="3901" y="5573"/>
                    <a:pt x="4174" y="4355"/>
                    <a:pt x="4331" y="3194"/>
                  </a:cubicBezTo>
                  <a:cubicBezTo>
                    <a:pt x="4375" y="2579"/>
                    <a:pt x="4461" y="1991"/>
                    <a:pt x="4446" y="1676"/>
                  </a:cubicBezTo>
                  <a:lnTo>
                    <a:pt x="4446" y="1662"/>
                  </a:lnTo>
                  <a:lnTo>
                    <a:pt x="4446" y="1647"/>
                  </a:lnTo>
                  <a:cubicBezTo>
                    <a:pt x="4474" y="1619"/>
                    <a:pt x="4461" y="1547"/>
                    <a:pt x="4432" y="1490"/>
                  </a:cubicBezTo>
                  <a:cubicBezTo>
                    <a:pt x="4432" y="1418"/>
                    <a:pt x="4389" y="1347"/>
                    <a:pt x="4317" y="1318"/>
                  </a:cubicBezTo>
                  <a:cubicBezTo>
                    <a:pt x="4305" y="1315"/>
                    <a:pt x="4294" y="1314"/>
                    <a:pt x="4282" y="1314"/>
                  </a:cubicBezTo>
                  <a:cubicBezTo>
                    <a:pt x="4183" y="1314"/>
                    <a:pt x="4104" y="1418"/>
                    <a:pt x="4117" y="1533"/>
                  </a:cubicBezTo>
                  <a:cubicBezTo>
                    <a:pt x="4117" y="1561"/>
                    <a:pt x="4117" y="1590"/>
                    <a:pt x="4131" y="1619"/>
                  </a:cubicBezTo>
                  <a:cubicBezTo>
                    <a:pt x="4117" y="1676"/>
                    <a:pt x="4131" y="1733"/>
                    <a:pt x="4131" y="1805"/>
                  </a:cubicBezTo>
                  <a:cubicBezTo>
                    <a:pt x="4117" y="1863"/>
                    <a:pt x="4031" y="3023"/>
                    <a:pt x="4031" y="3080"/>
                  </a:cubicBezTo>
                  <a:cubicBezTo>
                    <a:pt x="3888" y="4197"/>
                    <a:pt x="3658" y="5301"/>
                    <a:pt x="3586" y="6432"/>
                  </a:cubicBezTo>
                  <a:cubicBezTo>
                    <a:pt x="3572" y="6419"/>
                    <a:pt x="3572" y="6419"/>
                    <a:pt x="3558" y="6419"/>
                  </a:cubicBezTo>
                  <a:cubicBezTo>
                    <a:pt x="3401" y="6002"/>
                    <a:pt x="3242" y="5601"/>
                    <a:pt x="3099" y="5186"/>
                  </a:cubicBezTo>
                  <a:cubicBezTo>
                    <a:pt x="2799" y="4025"/>
                    <a:pt x="2455" y="2866"/>
                    <a:pt x="2226" y="1676"/>
                  </a:cubicBezTo>
                  <a:cubicBezTo>
                    <a:pt x="2125" y="1146"/>
                    <a:pt x="2054" y="587"/>
                    <a:pt x="1939" y="71"/>
                  </a:cubicBezTo>
                  <a:cubicBezTo>
                    <a:pt x="1912" y="21"/>
                    <a:pt x="1872" y="0"/>
                    <a:pt x="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6"/>
            <p:cNvSpPr/>
            <p:nvPr/>
          </p:nvSpPr>
          <p:spPr>
            <a:xfrm>
              <a:off x="3522995" y="-1991168"/>
              <a:ext cx="467709" cy="1403593"/>
            </a:xfrm>
            <a:custGeom>
              <a:avLst/>
              <a:gdLst/>
              <a:ahLst/>
              <a:cxnLst/>
              <a:rect l="l" t="t" r="r" b="b"/>
              <a:pathLst>
                <a:path w="6014" h="18048" extrusionOk="0">
                  <a:moveTo>
                    <a:pt x="3631" y="1"/>
                  </a:moveTo>
                  <a:cubicBezTo>
                    <a:pt x="3554" y="1"/>
                    <a:pt x="3477" y="58"/>
                    <a:pt x="3477" y="178"/>
                  </a:cubicBezTo>
                  <a:cubicBezTo>
                    <a:pt x="3521" y="2743"/>
                    <a:pt x="3263" y="5278"/>
                    <a:pt x="3133" y="7815"/>
                  </a:cubicBezTo>
                  <a:cubicBezTo>
                    <a:pt x="3105" y="7872"/>
                    <a:pt x="3091" y="7929"/>
                    <a:pt x="3062" y="7972"/>
                  </a:cubicBezTo>
                  <a:cubicBezTo>
                    <a:pt x="2789" y="7571"/>
                    <a:pt x="2460" y="6940"/>
                    <a:pt x="2216" y="6353"/>
                  </a:cubicBezTo>
                  <a:cubicBezTo>
                    <a:pt x="1859" y="5809"/>
                    <a:pt x="1486" y="5106"/>
                    <a:pt x="1127" y="4405"/>
                  </a:cubicBezTo>
                  <a:cubicBezTo>
                    <a:pt x="827" y="3832"/>
                    <a:pt x="583" y="3202"/>
                    <a:pt x="297" y="2628"/>
                  </a:cubicBezTo>
                  <a:cubicBezTo>
                    <a:pt x="268" y="2600"/>
                    <a:pt x="236" y="2587"/>
                    <a:pt x="205" y="2587"/>
                  </a:cubicBezTo>
                  <a:cubicBezTo>
                    <a:pt x="98" y="2587"/>
                    <a:pt x="1" y="2738"/>
                    <a:pt x="67" y="2871"/>
                  </a:cubicBezTo>
                  <a:cubicBezTo>
                    <a:pt x="598" y="4104"/>
                    <a:pt x="1286" y="5522"/>
                    <a:pt x="1945" y="6510"/>
                  </a:cubicBezTo>
                  <a:cubicBezTo>
                    <a:pt x="2231" y="7213"/>
                    <a:pt x="2632" y="7914"/>
                    <a:pt x="2961" y="8402"/>
                  </a:cubicBezTo>
                  <a:cubicBezTo>
                    <a:pt x="3019" y="8459"/>
                    <a:pt x="3062" y="8459"/>
                    <a:pt x="3105" y="8459"/>
                  </a:cubicBezTo>
                  <a:cubicBezTo>
                    <a:pt x="3091" y="8917"/>
                    <a:pt x="3062" y="9362"/>
                    <a:pt x="3062" y="9820"/>
                  </a:cubicBezTo>
                  <a:cubicBezTo>
                    <a:pt x="3076" y="11181"/>
                    <a:pt x="3148" y="12528"/>
                    <a:pt x="3091" y="13874"/>
                  </a:cubicBezTo>
                  <a:cubicBezTo>
                    <a:pt x="3047" y="14476"/>
                    <a:pt x="3047" y="15064"/>
                    <a:pt x="3005" y="15651"/>
                  </a:cubicBezTo>
                  <a:cubicBezTo>
                    <a:pt x="2990" y="16239"/>
                    <a:pt x="2933" y="16841"/>
                    <a:pt x="2961" y="17127"/>
                  </a:cubicBezTo>
                  <a:cubicBezTo>
                    <a:pt x="2961" y="17098"/>
                    <a:pt x="2961" y="17087"/>
                    <a:pt x="2962" y="17087"/>
                  </a:cubicBezTo>
                  <a:cubicBezTo>
                    <a:pt x="2963" y="17087"/>
                    <a:pt x="2966" y="17153"/>
                    <a:pt x="2976" y="17184"/>
                  </a:cubicBezTo>
                  <a:cubicBezTo>
                    <a:pt x="2976" y="17328"/>
                    <a:pt x="2976" y="17255"/>
                    <a:pt x="2961" y="17399"/>
                  </a:cubicBezTo>
                  <a:cubicBezTo>
                    <a:pt x="2976" y="17657"/>
                    <a:pt x="2976" y="17771"/>
                    <a:pt x="2976" y="17886"/>
                  </a:cubicBezTo>
                  <a:cubicBezTo>
                    <a:pt x="2989" y="17996"/>
                    <a:pt x="3063" y="18047"/>
                    <a:pt x="3137" y="18047"/>
                  </a:cubicBezTo>
                  <a:cubicBezTo>
                    <a:pt x="3228" y="18047"/>
                    <a:pt x="3321" y="17970"/>
                    <a:pt x="3305" y="17828"/>
                  </a:cubicBezTo>
                  <a:cubicBezTo>
                    <a:pt x="3305" y="17586"/>
                    <a:pt x="3276" y="17485"/>
                    <a:pt x="3291" y="17385"/>
                  </a:cubicBezTo>
                  <a:cubicBezTo>
                    <a:pt x="3320" y="17141"/>
                    <a:pt x="3291" y="17055"/>
                    <a:pt x="3276" y="16912"/>
                  </a:cubicBezTo>
                  <a:lnTo>
                    <a:pt x="3276" y="16898"/>
                  </a:lnTo>
                  <a:cubicBezTo>
                    <a:pt x="3334" y="16181"/>
                    <a:pt x="3349" y="15192"/>
                    <a:pt x="3391" y="14348"/>
                  </a:cubicBezTo>
                  <a:cubicBezTo>
                    <a:pt x="3492" y="12972"/>
                    <a:pt x="3435" y="11582"/>
                    <a:pt x="3391" y="10207"/>
                  </a:cubicBezTo>
                  <a:cubicBezTo>
                    <a:pt x="3406" y="9419"/>
                    <a:pt x="3420" y="8646"/>
                    <a:pt x="3448" y="7857"/>
                  </a:cubicBezTo>
                  <a:cubicBezTo>
                    <a:pt x="3463" y="7828"/>
                    <a:pt x="3477" y="7800"/>
                    <a:pt x="3506" y="7786"/>
                  </a:cubicBezTo>
                  <a:cubicBezTo>
                    <a:pt x="4107" y="6625"/>
                    <a:pt x="4766" y="5364"/>
                    <a:pt x="5196" y="4204"/>
                  </a:cubicBezTo>
                  <a:cubicBezTo>
                    <a:pt x="5368" y="3889"/>
                    <a:pt x="5511" y="3574"/>
                    <a:pt x="5655" y="3259"/>
                  </a:cubicBezTo>
                  <a:cubicBezTo>
                    <a:pt x="5698" y="3116"/>
                    <a:pt x="5727" y="3058"/>
                    <a:pt x="5827" y="2929"/>
                  </a:cubicBezTo>
                  <a:cubicBezTo>
                    <a:pt x="5841" y="2900"/>
                    <a:pt x="5855" y="2886"/>
                    <a:pt x="5855" y="2858"/>
                  </a:cubicBezTo>
                  <a:cubicBezTo>
                    <a:pt x="5985" y="2772"/>
                    <a:pt x="6013" y="2528"/>
                    <a:pt x="5855" y="2470"/>
                  </a:cubicBezTo>
                  <a:cubicBezTo>
                    <a:pt x="5846" y="2468"/>
                    <a:pt x="5836" y="2467"/>
                    <a:pt x="5826" y="2467"/>
                  </a:cubicBezTo>
                  <a:cubicBezTo>
                    <a:pt x="5775" y="2467"/>
                    <a:pt x="5720" y="2495"/>
                    <a:pt x="5683" y="2543"/>
                  </a:cubicBezTo>
                  <a:cubicBezTo>
                    <a:pt x="5597" y="2585"/>
                    <a:pt x="5626" y="2642"/>
                    <a:pt x="5569" y="2714"/>
                  </a:cubicBezTo>
                  <a:cubicBezTo>
                    <a:pt x="5569" y="2728"/>
                    <a:pt x="5569" y="2728"/>
                    <a:pt x="5555" y="2743"/>
                  </a:cubicBezTo>
                  <a:cubicBezTo>
                    <a:pt x="5498" y="2814"/>
                    <a:pt x="5440" y="2915"/>
                    <a:pt x="5412" y="3015"/>
                  </a:cubicBezTo>
                  <a:cubicBezTo>
                    <a:pt x="5240" y="3488"/>
                    <a:pt x="4953" y="3889"/>
                    <a:pt x="4781" y="4348"/>
                  </a:cubicBezTo>
                  <a:cubicBezTo>
                    <a:pt x="4480" y="5236"/>
                    <a:pt x="3950" y="6181"/>
                    <a:pt x="3492" y="7083"/>
                  </a:cubicBezTo>
                  <a:cubicBezTo>
                    <a:pt x="3521" y="6525"/>
                    <a:pt x="3549" y="5966"/>
                    <a:pt x="3607" y="5393"/>
                  </a:cubicBezTo>
                  <a:cubicBezTo>
                    <a:pt x="3764" y="3674"/>
                    <a:pt x="3778" y="1926"/>
                    <a:pt x="3792" y="178"/>
                  </a:cubicBezTo>
                  <a:cubicBezTo>
                    <a:pt x="3792" y="62"/>
                    <a:pt x="3711"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6"/>
            <p:cNvSpPr/>
            <p:nvPr/>
          </p:nvSpPr>
          <p:spPr>
            <a:xfrm>
              <a:off x="4038992" y="-1566314"/>
              <a:ext cx="503172" cy="984024"/>
            </a:xfrm>
            <a:custGeom>
              <a:avLst/>
              <a:gdLst/>
              <a:ahLst/>
              <a:cxnLst/>
              <a:rect l="l" t="t" r="r" b="b"/>
              <a:pathLst>
                <a:path w="6470" h="12653" extrusionOk="0">
                  <a:moveTo>
                    <a:pt x="4960" y="1"/>
                  </a:moveTo>
                  <a:cubicBezTo>
                    <a:pt x="4880" y="1"/>
                    <a:pt x="4799" y="52"/>
                    <a:pt x="4779" y="159"/>
                  </a:cubicBezTo>
                  <a:cubicBezTo>
                    <a:pt x="4135" y="1878"/>
                    <a:pt x="3304" y="3956"/>
                    <a:pt x="2530" y="5861"/>
                  </a:cubicBezTo>
                  <a:cubicBezTo>
                    <a:pt x="2286" y="4744"/>
                    <a:pt x="2028" y="3196"/>
                    <a:pt x="1828" y="1936"/>
                  </a:cubicBezTo>
                  <a:cubicBezTo>
                    <a:pt x="1728" y="1391"/>
                    <a:pt x="1642" y="862"/>
                    <a:pt x="1585" y="317"/>
                  </a:cubicBezTo>
                  <a:cubicBezTo>
                    <a:pt x="1570" y="260"/>
                    <a:pt x="1541" y="216"/>
                    <a:pt x="1499" y="188"/>
                  </a:cubicBezTo>
                  <a:cubicBezTo>
                    <a:pt x="1472" y="170"/>
                    <a:pt x="1444" y="162"/>
                    <a:pt x="1416" y="162"/>
                  </a:cubicBezTo>
                  <a:cubicBezTo>
                    <a:pt x="1308" y="162"/>
                    <a:pt x="1209" y="281"/>
                    <a:pt x="1255" y="417"/>
                  </a:cubicBezTo>
                  <a:cubicBezTo>
                    <a:pt x="1527" y="2438"/>
                    <a:pt x="1871" y="4457"/>
                    <a:pt x="2315" y="6434"/>
                  </a:cubicBezTo>
                  <a:cubicBezTo>
                    <a:pt x="2286" y="6478"/>
                    <a:pt x="2272" y="6520"/>
                    <a:pt x="2257" y="6564"/>
                  </a:cubicBezTo>
                  <a:cubicBezTo>
                    <a:pt x="1671" y="8512"/>
                    <a:pt x="796" y="10518"/>
                    <a:pt x="95" y="12280"/>
                  </a:cubicBezTo>
                  <a:cubicBezTo>
                    <a:pt x="0" y="12502"/>
                    <a:pt x="121" y="12653"/>
                    <a:pt x="252" y="12653"/>
                  </a:cubicBezTo>
                  <a:cubicBezTo>
                    <a:pt x="340" y="12653"/>
                    <a:pt x="433" y="12584"/>
                    <a:pt x="467" y="12423"/>
                  </a:cubicBezTo>
                  <a:cubicBezTo>
                    <a:pt x="911" y="11263"/>
                    <a:pt x="1484" y="9901"/>
                    <a:pt x="1986" y="8583"/>
                  </a:cubicBezTo>
                  <a:cubicBezTo>
                    <a:pt x="2186" y="7953"/>
                    <a:pt x="2387" y="7351"/>
                    <a:pt x="2616" y="6764"/>
                  </a:cubicBezTo>
                  <a:cubicBezTo>
                    <a:pt x="2773" y="6692"/>
                    <a:pt x="2960" y="6392"/>
                    <a:pt x="3132" y="6191"/>
                  </a:cubicBezTo>
                  <a:cubicBezTo>
                    <a:pt x="3633" y="5618"/>
                    <a:pt x="4192" y="5102"/>
                    <a:pt x="4651" y="4472"/>
                  </a:cubicBezTo>
                  <a:cubicBezTo>
                    <a:pt x="4966" y="4128"/>
                    <a:pt x="5252" y="3712"/>
                    <a:pt x="5539" y="3512"/>
                  </a:cubicBezTo>
                  <a:cubicBezTo>
                    <a:pt x="5782" y="3368"/>
                    <a:pt x="5725" y="3297"/>
                    <a:pt x="5883" y="3154"/>
                  </a:cubicBezTo>
                  <a:cubicBezTo>
                    <a:pt x="5868" y="3154"/>
                    <a:pt x="5982" y="3125"/>
                    <a:pt x="6055" y="3053"/>
                  </a:cubicBezTo>
                  <a:cubicBezTo>
                    <a:pt x="6083" y="3039"/>
                    <a:pt x="6112" y="3011"/>
                    <a:pt x="6126" y="2996"/>
                  </a:cubicBezTo>
                  <a:cubicBezTo>
                    <a:pt x="6154" y="2996"/>
                    <a:pt x="6169" y="2982"/>
                    <a:pt x="6169" y="2982"/>
                  </a:cubicBezTo>
                  <a:cubicBezTo>
                    <a:pt x="6170" y="2982"/>
                    <a:pt x="6170" y="2982"/>
                    <a:pt x="6171" y="2981"/>
                  </a:cubicBezTo>
                  <a:lnTo>
                    <a:pt x="6171" y="2981"/>
                  </a:lnTo>
                  <a:cubicBezTo>
                    <a:pt x="6208" y="2978"/>
                    <a:pt x="6246" y="2964"/>
                    <a:pt x="6284" y="2939"/>
                  </a:cubicBezTo>
                  <a:cubicBezTo>
                    <a:pt x="6370" y="2896"/>
                    <a:pt x="6470" y="2782"/>
                    <a:pt x="6398" y="2652"/>
                  </a:cubicBezTo>
                  <a:cubicBezTo>
                    <a:pt x="6371" y="2597"/>
                    <a:pt x="6330" y="2575"/>
                    <a:pt x="6286" y="2575"/>
                  </a:cubicBezTo>
                  <a:cubicBezTo>
                    <a:pt x="6238" y="2575"/>
                    <a:pt x="6185" y="2601"/>
                    <a:pt x="6141" y="2638"/>
                  </a:cubicBezTo>
                  <a:cubicBezTo>
                    <a:pt x="6126" y="2638"/>
                    <a:pt x="6097" y="2652"/>
                    <a:pt x="6083" y="2652"/>
                  </a:cubicBezTo>
                  <a:cubicBezTo>
                    <a:pt x="6063" y="2663"/>
                    <a:pt x="6049" y="2666"/>
                    <a:pt x="6038" y="2672"/>
                  </a:cubicBezTo>
                  <a:lnTo>
                    <a:pt x="6038" y="2672"/>
                  </a:lnTo>
                  <a:cubicBezTo>
                    <a:pt x="6040" y="2669"/>
                    <a:pt x="6037" y="2667"/>
                    <a:pt x="6026" y="2667"/>
                  </a:cubicBezTo>
                  <a:cubicBezTo>
                    <a:pt x="5982" y="2681"/>
                    <a:pt x="5925" y="2753"/>
                    <a:pt x="5925" y="2753"/>
                  </a:cubicBezTo>
                  <a:cubicBezTo>
                    <a:pt x="5854" y="2795"/>
                    <a:pt x="5854" y="2782"/>
                    <a:pt x="5739" y="2853"/>
                  </a:cubicBezTo>
                  <a:cubicBezTo>
                    <a:pt x="5610" y="2939"/>
                    <a:pt x="5539" y="3110"/>
                    <a:pt x="5453" y="3154"/>
                  </a:cubicBezTo>
                  <a:cubicBezTo>
                    <a:pt x="4607" y="3784"/>
                    <a:pt x="3992" y="4816"/>
                    <a:pt x="3218" y="5561"/>
                  </a:cubicBezTo>
                  <a:cubicBezTo>
                    <a:pt x="3132" y="5632"/>
                    <a:pt x="3060" y="5718"/>
                    <a:pt x="2989" y="5804"/>
                  </a:cubicBezTo>
                  <a:cubicBezTo>
                    <a:pt x="3247" y="5116"/>
                    <a:pt x="3533" y="4429"/>
                    <a:pt x="3833" y="3698"/>
                  </a:cubicBezTo>
                  <a:cubicBezTo>
                    <a:pt x="4249" y="2524"/>
                    <a:pt x="4794" y="1391"/>
                    <a:pt x="5151" y="188"/>
                  </a:cubicBezTo>
                  <a:cubicBezTo>
                    <a:pt x="5144" y="66"/>
                    <a:pt x="5052" y="1"/>
                    <a:pt x="4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 name="Google Shape;90;p6"/>
            <p:cNvSpPr/>
            <p:nvPr/>
          </p:nvSpPr>
          <p:spPr>
            <a:xfrm>
              <a:off x="4269111" y="-1396155"/>
              <a:ext cx="660656" cy="810052"/>
            </a:xfrm>
            <a:custGeom>
              <a:avLst/>
              <a:gdLst/>
              <a:ahLst/>
              <a:cxnLst/>
              <a:rect l="l" t="t" r="r" b="b"/>
              <a:pathLst>
                <a:path w="8495" h="10416" extrusionOk="0">
                  <a:moveTo>
                    <a:pt x="5107" y="0"/>
                  </a:moveTo>
                  <a:cubicBezTo>
                    <a:pt x="5027" y="0"/>
                    <a:pt x="4951" y="58"/>
                    <a:pt x="4958" y="177"/>
                  </a:cubicBezTo>
                  <a:cubicBezTo>
                    <a:pt x="4915" y="1281"/>
                    <a:pt x="4829" y="2298"/>
                    <a:pt x="4714" y="3230"/>
                  </a:cubicBezTo>
                  <a:cubicBezTo>
                    <a:pt x="4672" y="3430"/>
                    <a:pt x="4586" y="4017"/>
                    <a:pt x="4599" y="4089"/>
                  </a:cubicBezTo>
                  <a:cubicBezTo>
                    <a:pt x="4586" y="4175"/>
                    <a:pt x="4586" y="4246"/>
                    <a:pt x="4586" y="4290"/>
                  </a:cubicBezTo>
                  <a:cubicBezTo>
                    <a:pt x="3525" y="5622"/>
                    <a:pt x="2465" y="6968"/>
                    <a:pt x="1462" y="8359"/>
                  </a:cubicBezTo>
                  <a:cubicBezTo>
                    <a:pt x="1075" y="8846"/>
                    <a:pt x="674" y="9318"/>
                    <a:pt x="374" y="9690"/>
                  </a:cubicBezTo>
                  <a:cubicBezTo>
                    <a:pt x="288" y="9820"/>
                    <a:pt x="288" y="9805"/>
                    <a:pt x="187" y="9992"/>
                  </a:cubicBezTo>
                  <a:lnTo>
                    <a:pt x="173" y="9992"/>
                  </a:lnTo>
                  <a:lnTo>
                    <a:pt x="173" y="10006"/>
                  </a:lnTo>
                  <a:cubicBezTo>
                    <a:pt x="0" y="10178"/>
                    <a:pt x="136" y="10415"/>
                    <a:pt x="300" y="10415"/>
                  </a:cubicBezTo>
                  <a:cubicBezTo>
                    <a:pt x="381" y="10415"/>
                    <a:pt x="469" y="10358"/>
                    <a:pt x="531" y="10206"/>
                  </a:cubicBezTo>
                  <a:cubicBezTo>
                    <a:pt x="674" y="9963"/>
                    <a:pt x="975" y="9619"/>
                    <a:pt x="1348" y="9132"/>
                  </a:cubicBezTo>
                  <a:cubicBezTo>
                    <a:pt x="1791" y="8559"/>
                    <a:pt x="2221" y="7957"/>
                    <a:pt x="2666" y="7384"/>
                  </a:cubicBezTo>
                  <a:cubicBezTo>
                    <a:pt x="3411" y="6324"/>
                    <a:pt x="4242" y="5335"/>
                    <a:pt x="5073" y="4347"/>
                  </a:cubicBezTo>
                  <a:cubicBezTo>
                    <a:pt x="5086" y="4332"/>
                    <a:pt x="5115" y="4318"/>
                    <a:pt x="5144" y="4304"/>
                  </a:cubicBezTo>
                  <a:cubicBezTo>
                    <a:pt x="5370" y="4176"/>
                    <a:pt x="5569" y="4156"/>
                    <a:pt x="5792" y="4156"/>
                  </a:cubicBezTo>
                  <a:cubicBezTo>
                    <a:pt x="5894" y="4156"/>
                    <a:pt x="6001" y="4160"/>
                    <a:pt x="6118" y="4160"/>
                  </a:cubicBezTo>
                  <a:cubicBezTo>
                    <a:pt x="6404" y="4126"/>
                    <a:pt x="6585" y="4107"/>
                    <a:pt x="6808" y="4107"/>
                  </a:cubicBezTo>
                  <a:cubicBezTo>
                    <a:pt x="6953" y="4107"/>
                    <a:pt x="7115" y="4115"/>
                    <a:pt x="7336" y="4132"/>
                  </a:cubicBezTo>
                  <a:cubicBezTo>
                    <a:pt x="7551" y="4089"/>
                    <a:pt x="7766" y="4118"/>
                    <a:pt x="7967" y="4089"/>
                  </a:cubicBezTo>
                  <a:cubicBezTo>
                    <a:pt x="7980" y="4089"/>
                    <a:pt x="7995" y="4103"/>
                    <a:pt x="8024" y="4103"/>
                  </a:cubicBezTo>
                  <a:lnTo>
                    <a:pt x="8152" y="4103"/>
                  </a:lnTo>
                  <a:cubicBezTo>
                    <a:pt x="8131" y="4110"/>
                    <a:pt x="8128" y="4114"/>
                    <a:pt x="8133" y="4114"/>
                  </a:cubicBezTo>
                  <a:cubicBezTo>
                    <a:pt x="8139" y="4114"/>
                    <a:pt x="8153" y="4110"/>
                    <a:pt x="8167" y="4103"/>
                  </a:cubicBezTo>
                  <a:lnTo>
                    <a:pt x="8181" y="4103"/>
                  </a:lnTo>
                  <a:cubicBezTo>
                    <a:pt x="8209" y="4120"/>
                    <a:pt x="8238" y="4127"/>
                    <a:pt x="8267" y="4127"/>
                  </a:cubicBezTo>
                  <a:cubicBezTo>
                    <a:pt x="8386" y="4127"/>
                    <a:pt x="8494" y="3996"/>
                    <a:pt x="8425" y="3845"/>
                  </a:cubicBezTo>
                  <a:cubicBezTo>
                    <a:pt x="8401" y="3749"/>
                    <a:pt x="8194" y="3713"/>
                    <a:pt x="8129" y="3713"/>
                  </a:cubicBezTo>
                  <a:cubicBezTo>
                    <a:pt x="8117" y="3713"/>
                    <a:pt x="8110" y="3714"/>
                    <a:pt x="8110" y="3717"/>
                  </a:cubicBezTo>
                  <a:cubicBezTo>
                    <a:pt x="8047" y="3692"/>
                    <a:pt x="7985" y="3686"/>
                    <a:pt x="7923" y="3686"/>
                  </a:cubicBezTo>
                  <a:cubicBezTo>
                    <a:pt x="7864" y="3686"/>
                    <a:pt x="7806" y="3691"/>
                    <a:pt x="7747" y="3691"/>
                  </a:cubicBezTo>
                  <a:cubicBezTo>
                    <a:pt x="7725" y="3691"/>
                    <a:pt x="7703" y="3690"/>
                    <a:pt x="7680" y="3688"/>
                  </a:cubicBezTo>
                  <a:cubicBezTo>
                    <a:pt x="7547" y="3701"/>
                    <a:pt x="7393" y="3703"/>
                    <a:pt x="7235" y="3703"/>
                  </a:cubicBezTo>
                  <a:cubicBezTo>
                    <a:pt x="7128" y="3703"/>
                    <a:pt x="7019" y="3702"/>
                    <a:pt x="6913" y="3702"/>
                  </a:cubicBezTo>
                  <a:cubicBezTo>
                    <a:pt x="6652" y="3702"/>
                    <a:pt x="6412" y="3709"/>
                    <a:pt x="6276" y="3759"/>
                  </a:cubicBezTo>
                  <a:cubicBezTo>
                    <a:pt x="6154" y="3773"/>
                    <a:pt x="6029" y="3773"/>
                    <a:pt x="5901" y="3773"/>
                  </a:cubicBezTo>
                  <a:cubicBezTo>
                    <a:pt x="5774" y="3773"/>
                    <a:pt x="5645" y="3773"/>
                    <a:pt x="5516" y="3788"/>
                  </a:cubicBezTo>
                  <a:cubicBezTo>
                    <a:pt x="5560" y="3745"/>
                    <a:pt x="5602" y="3688"/>
                    <a:pt x="5631" y="3645"/>
                  </a:cubicBezTo>
                  <a:cubicBezTo>
                    <a:pt x="6391" y="2670"/>
                    <a:pt x="7164" y="1711"/>
                    <a:pt x="7938" y="751"/>
                  </a:cubicBezTo>
                  <a:cubicBezTo>
                    <a:pt x="8071" y="595"/>
                    <a:pt x="7947" y="371"/>
                    <a:pt x="7804" y="371"/>
                  </a:cubicBezTo>
                  <a:cubicBezTo>
                    <a:pt x="7762" y="371"/>
                    <a:pt x="7719" y="390"/>
                    <a:pt x="7680" y="435"/>
                  </a:cubicBezTo>
                  <a:cubicBezTo>
                    <a:pt x="6777" y="1596"/>
                    <a:pt x="5846" y="2728"/>
                    <a:pt x="4929" y="3874"/>
                  </a:cubicBezTo>
                  <a:cubicBezTo>
                    <a:pt x="4943" y="3717"/>
                    <a:pt x="4972" y="3573"/>
                    <a:pt x="5015" y="3329"/>
                  </a:cubicBezTo>
                  <a:cubicBezTo>
                    <a:pt x="5130" y="2412"/>
                    <a:pt x="5230" y="1266"/>
                    <a:pt x="5273" y="177"/>
                  </a:cubicBezTo>
                  <a:cubicBezTo>
                    <a:pt x="5273" y="61"/>
                    <a:pt x="5188"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 name="Google Shape;91;p6"/>
          <p:cNvGrpSpPr/>
          <p:nvPr/>
        </p:nvGrpSpPr>
        <p:grpSpPr>
          <a:xfrm flipH="1">
            <a:off x="11310603" y="5433284"/>
            <a:ext cx="1070996" cy="919259"/>
            <a:chOff x="6001325" y="-2272749"/>
            <a:chExt cx="1689194" cy="1446285"/>
          </a:xfrm>
        </p:grpSpPr>
        <p:sp>
          <p:nvSpPr>
            <p:cNvPr id="92" name="Google Shape;92;p6"/>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6"/>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 name="Google Shape;94;p6"/>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6"/>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6"/>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7" name="Google Shape;97;p6"/>
          <p:cNvSpPr/>
          <p:nvPr/>
        </p:nvSpPr>
        <p:spPr>
          <a:xfrm rot="10800000">
            <a:off x="-33" y="6555737"/>
            <a:ext cx="12187742" cy="674496"/>
          </a:xfrm>
          <a:prstGeom prst="flowChartDocument">
            <a:avLst/>
          </a:pr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8" name="Google Shape;98;p6"/>
          <p:cNvGrpSpPr/>
          <p:nvPr/>
        </p:nvGrpSpPr>
        <p:grpSpPr>
          <a:xfrm rot="-9772188" flipH="1">
            <a:off x="92481" y="4281940"/>
            <a:ext cx="670346" cy="1076243"/>
            <a:chOff x="7734052" y="1174159"/>
            <a:chExt cx="657449" cy="712316"/>
          </a:xfrm>
        </p:grpSpPr>
        <p:grpSp>
          <p:nvGrpSpPr>
            <p:cNvPr id="99" name="Google Shape;99;p6"/>
            <p:cNvGrpSpPr/>
            <p:nvPr/>
          </p:nvGrpSpPr>
          <p:grpSpPr>
            <a:xfrm>
              <a:off x="7734052" y="1174159"/>
              <a:ext cx="657449" cy="657282"/>
              <a:chOff x="6971958" y="789872"/>
              <a:chExt cx="593312" cy="593161"/>
            </a:xfrm>
          </p:grpSpPr>
          <p:sp>
            <p:nvSpPr>
              <p:cNvPr id="100" name="Google Shape;100;p6"/>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 name="Google Shape;101;p6"/>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 name="Google Shape;102;p6"/>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3" name="Google Shape;103;p6"/>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 name="Google Shape;104;p6"/>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 name="Google Shape;105;p6"/>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6" name="Google Shape;106;p6"/>
          <p:cNvGrpSpPr/>
          <p:nvPr/>
        </p:nvGrpSpPr>
        <p:grpSpPr>
          <a:xfrm>
            <a:off x="11012485" y="1072674"/>
            <a:ext cx="1785225" cy="1762889"/>
            <a:chOff x="954600" y="1317375"/>
            <a:chExt cx="1670075" cy="1645100"/>
          </a:xfrm>
        </p:grpSpPr>
        <p:sp>
          <p:nvSpPr>
            <p:cNvPr id="107" name="Google Shape;107;p6"/>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 name="Google Shape;108;p6"/>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6"/>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6"/>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6"/>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6"/>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6"/>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6"/>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1"/>
        <p:cNvGrpSpPr/>
        <p:nvPr/>
      </p:nvGrpSpPr>
      <p:grpSpPr>
        <a:xfrm>
          <a:off x="0" y="0"/>
          <a:ext cx="0" cy="0"/>
          <a:chOff x="0" y="0"/>
          <a:chExt cx="0" cy="0"/>
        </a:xfrm>
      </p:grpSpPr>
      <p:sp>
        <p:nvSpPr>
          <p:cNvPr id="252" name="Google Shape;252;p9"/>
          <p:cNvSpPr txBox="1">
            <a:spLocks noGrp="1"/>
          </p:cNvSpPr>
          <p:nvPr>
            <p:ph type="title"/>
          </p:nvPr>
        </p:nvSpPr>
        <p:spPr>
          <a:xfrm>
            <a:off x="2460498" y="1860067"/>
            <a:ext cx="7240842" cy="7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985"/>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253" name="Google Shape;253;p9"/>
          <p:cNvSpPr txBox="1">
            <a:spLocks noGrp="1"/>
          </p:cNvSpPr>
          <p:nvPr>
            <p:ph type="subTitle" idx="1"/>
          </p:nvPr>
        </p:nvSpPr>
        <p:spPr>
          <a:xfrm>
            <a:off x="3805363" y="2673167"/>
            <a:ext cx="4551113" cy="238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28"/>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254" name="Google Shape;254;p9"/>
          <p:cNvSpPr/>
          <p:nvPr/>
        </p:nvSpPr>
        <p:spPr>
          <a:xfrm>
            <a:off x="0" y="5858500"/>
            <a:ext cx="12161928" cy="999512"/>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5" name="Google Shape;255;p9"/>
          <p:cNvSpPr/>
          <p:nvPr/>
        </p:nvSpPr>
        <p:spPr>
          <a:xfrm>
            <a:off x="0" y="6238037"/>
            <a:ext cx="12161928" cy="619988"/>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371"/>
        <p:cNvGrpSpPr/>
        <p:nvPr/>
      </p:nvGrpSpPr>
      <p:grpSpPr>
        <a:xfrm>
          <a:off x="0" y="0"/>
          <a:ext cx="0" cy="0"/>
          <a:chOff x="0" y="0"/>
          <a:chExt cx="0" cy="0"/>
        </a:xfrm>
      </p:grpSpPr>
      <p:sp>
        <p:nvSpPr>
          <p:cNvPr id="372" name="Google Shape;372;p15"/>
          <p:cNvSpPr txBox="1">
            <a:spLocks noGrp="1"/>
          </p:cNvSpPr>
          <p:nvPr>
            <p:ph type="title"/>
          </p:nvPr>
        </p:nvSpPr>
        <p:spPr>
          <a:xfrm>
            <a:off x="957625" y="719200"/>
            <a:ext cx="10246588" cy="55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3" name="Google Shape;373;p15"/>
          <p:cNvSpPr/>
          <p:nvPr/>
        </p:nvSpPr>
        <p:spPr>
          <a:xfrm rot="10800000">
            <a:off x="-12899" y="5980388"/>
            <a:ext cx="12203399" cy="882216"/>
          </a:xfrm>
          <a:prstGeom prst="flowChartDocument">
            <a:avLst/>
          </a:pr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4" name="Google Shape;374;p15"/>
          <p:cNvSpPr/>
          <p:nvPr/>
        </p:nvSpPr>
        <p:spPr>
          <a:xfrm rot="10800000">
            <a:off x="-17168" y="6188447"/>
            <a:ext cx="12222432" cy="699120"/>
          </a:xfrm>
          <a:prstGeom prst="flowChartDocument">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5" name="Google Shape;375;p15"/>
          <p:cNvSpPr/>
          <p:nvPr/>
        </p:nvSpPr>
        <p:spPr>
          <a:xfrm>
            <a:off x="11273808" y="1265901"/>
            <a:ext cx="1447130" cy="639828"/>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6" name="Google Shape;376;p15"/>
          <p:cNvSpPr/>
          <p:nvPr/>
        </p:nvSpPr>
        <p:spPr>
          <a:xfrm>
            <a:off x="-862693" y="2038318"/>
            <a:ext cx="1447130" cy="639828"/>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39"/>
        <p:cNvGrpSpPr/>
        <p:nvPr/>
      </p:nvGrpSpPr>
      <p:grpSpPr>
        <a:xfrm>
          <a:off x="0" y="0"/>
          <a:ext cx="0" cy="0"/>
          <a:chOff x="0" y="0"/>
          <a:chExt cx="0" cy="0"/>
        </a:xfrm>
      </p:grpSpPr>
      <p:grpSp>
        <p:nvGrpSpPr>
          <p:cNvPr id="840" name="Google Shape;840;p36"/>
          <p:cNvGrpSpPr/>
          <p:nvPr/>
        </p:nvGrpSpPr>
        <p:grpSpPr>
          <a:xfrm rot="-1184753">
            <a:off x="328024" y="5140333"/>
            <a:ext cx="814543" cy="1043497"/>
            <a:chOff x="1027000" y="3669750"/>
            <a:chExt cx="850415" cy="1086759"/>
          </a:xfrm>
        </p:grpSpPr>
        <p:sp>
          <p:nvSpPr>
            <p:cNvPr id="841" name="Google Shape;841;p36"/>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6"/>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36"/>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36"/>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5" name="Google Shape;845;p36"/>
          <p:cNvSpPr/>
          <p:nvPr/>
        </p:nvSpPr>
        <p:spPr>
          <a:xfrm>
            <a:off x="10714906" y="1002702"/>
            <a:ext cx="1894289" cy="962356"/>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46" name="Google Shape;846;p36"/>
          <p:cNvSpPr/>
          <p:nvPr/>
        </p:nvSpPr>
        <p:spPr>
          <a:xfrm>
            <a:off x="0" y="5886498"/>
            <a:ext cx="12161950" cy="719801"/>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47" name="Google Shape;847;p36"/>
          <p:cNvSpPr/>
          <p:nvPr/>
        </p:nvSpPr>
        <p:spPr>
          <a:xfrm>
            <a:off x="0" y="6291104"/>
            <a:ext cx="12161950" cy="566899"/>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48" name="Google Shape;848;p36"/>
          <p:cNvSpPr/>
          <p:nvPr/>
        </p:nvSpPr>
        <p:spPr>
          <a:xfrm>
            <a:off x="0" y="6545546"/>
            <a:ext cx="12162010" cy="312431"/>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49"/>
        <p:cNvGrpSpPr/>
        <p:nvPr/>
      </p:nvGrpSpPr>
      <p:grpSpPr>
        <a:xfrm>
          <a:off x="0" y="0"/>
          <a:ext cx="0" cy="0"/>
          <a:chOff x="0" y="0"/>
          <a:chExt cx="0" cy="0"/>
        </a:xfrm>
      </p:grpSpPr>
      <p:sp>
        <p:nvSpPr>
          <p:cNvPr id="850" name="Google Shape;850;p37"/>
          <p:cNvSpPr/>
          <p:nvPr/>
        </p:nvSpPr>
        <p:spPr>
          <a:xfrm rot="10800000" flipH="1">
            <a:off x="-33" y="6018136"/>
            <a:ext cx="12187742" cy="1043064"/>
          </a:xfrm>
          <a:prstGeom prst="flowChartDocument">
            <a:avLst/>
          </a:pr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51" name="Google Shape;851;p37"/>
          <p:cNvSpPr/>
          <p:nvPr/>
        </p:nvSpPr>
        <p:spPr>
          <a:xfrm>
            <a:off x="11213402" y="4561611"/>
            <a:ext cx="1867330" cy="892739"/>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52" name="Google Shape;852;p37"/>
          <p:cNvSpPr/>
          <p:nvPr/>
        </p:nvSpPr>
        <p:spPr>
          <a:xfrm>
            <a:off x="11295187" y="72860"/>
            <a:ext cx="1029915" cy="619945"/>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53" name="Google Shape;853;p37"/>
          <p:cNvSpPr/>
          <p:nvPr/>
        </p:nvSpPr>
        <p:spPr>
          <a:xfrm rot="10800000" flipH="1">
            <a:off x="-12935" y="6381304"/>
            <a:ext cx="12187742" cy="674496"/>
          </a:xfrm>
          <a:prstGeom prst="flowChartDocument">
            <a:avLst/>
          </a:pr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54" name="Google Shape;854;p37"/>
          <p:cNvGrpSpPr/>
          <p:nvPr/>
        </p:nvGrpSpPr>
        <p:grpSpPr>
          <a:xfrm>
            <a:off x="594975" y="-615615"/>
            <a:ext cx="2112784" cy="1996908"/>
            <a:chOff x="2661788" y="-514250"/>
            <a:chExt cx="1588518" cy="1497681"/>
          </a:xfrm>
        </p:grpSpPr>
        <p:sp>
          <p:nvSpPr>
            <p:cNvPr id="855" name="Google Shape;855;p37"/>
            <p:cNvSpPr/>
            <p:nvPr/>
          </p:nvSpPr>
          <p:spPr>
            <a:xfrm flipH="1">
              <a:off x="2661787" y="-514250"/>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37"/>
            <p:cNvSpPr/>
            <p:nvPr/>
          </p:nvSpPr>
          <p:spPr>
            <a:xfrm rot="10800000" flipH="1">
              <a:off x="3238455" y="2100"/>
              <a:ext cx="670800" cy="670800"/>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37"/>
            <p:cNvSpPr/>
            <p:nvPr/>
          </p:nvSpPr>
          <p:spPr>
            <a:xfrm rot="-9899998" flipH="1">
              <a:off x="3364064" y="127693"/>
              <a:ext cx="419597" cy="419597"/>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336"/>
        <p:cNvGrpSpPr/>
        <p:nvPr/>
      </p:nvGrpSpPr>
      <p:grpSpPr>
        <a:xfrm>
          <a:off x="0" y="0"/>
          <a:ext cx="0" cy="0"/>
          <a:chOff x="0" y="0"/>
          <a:chExt cx="0" cy="0"/>
        </a:xfrm>
      </p:grpSpPr>
      <p:sp>
        <p:nvSpPr>
          <p:cNvPr id="337" name="Google Shape;337;p25"/>
          <p:cNvSpPr txBox="1">
            <a:spLocks noGrp="1"/>
          </p:cNvSpPr>
          <p:nvPr>
            <p:ph type="title" hasCustomPrompt="1"/>
          </p:nvPr>
        </p:nvSpPr>
        <p:spPr>
          <a:xfrm>
            <a:off x="1418981" y="3854220"/>
            <a:ext cx="2408028" cy="6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5985"/>
            </a:lvl1pPr>
            <a:lvl2pPr lvl="1" algn="r" rtl="0">
              <a:spcBef>
                <a:spcPts val="0"/>
              </a:spcBef>
              <a:spcAft>
                <a:spcPts val="0"/>
              </a:spcAft>
              <a:buSzPts val="4500"/>
              <a:buNone/>
              <a:defRPr sz="5985"/>
            </a:lvl2pPr>
            <a:lvl3pPr lvl="2" algn="r" rtl="0">
              <a:spcBef>
                <a:spcPts val="0"/>
              </a:spcBef>
              <a:spcAft>
                <a:spcPts val="0"/>
              </a:spcAft>
              <a:buSzPts val="4500"/>
              <a:buNone/>
              <a:defRPr sz="5985"/>
            </a:lvl3pPr>
            <a:lvl4pPr lvl="3" algn="r" rtl="0">
              <a:spcBef>
                <a:spcPts val="0"/>
              </a:spcBef>
              <a:spcAft>
                <a:spcPts val="0"/>
              </a:spcAft>
              <a:buSzPts val="4500"/>
              <a:buNone/>
              <a:defRPr sz="5985"/>
            </a:lvl4pPr>
            <a:lvl5pPr lvl="4" algn="r" rtl="0">
              <a:spcBef>
                <a:spcPts val="0"/>
              </a:spcBef>
              <a:spcAft>
                <a:spcPts val="0"/>
              </a:spcAft>
              <a:buSzPts val="4500"/>
              <a:buNone/>
              <a:defRPr sz="5985"/>
            </a:lvl5pPr>
            <a:lvl6pPr lvl="5" algn="r" rtl="0">
              <a:spcBef>
                <a:spcPts val="0"/>
              </a:spcBef>
              <a:spcAft>
                <a:spcPts val="0"/>
              </a:spcAft>
              <a:buSzPts val="4500"/>
              <a:buNone/>
              <a:defRPr sz="5985"/>
            </a:lvl6pPr>
            <a:lvl7pPr lvl="6" algn="r" rtl="0">
              <a:spcBef>
                <a:spcPts val="0"/>
              </a:spcBef>
              <a:spcAft>
                <a:spcPts val="0"/>
              </a:spcAft>
              <a:buSzPts val="4500"/>
              <a:buNone/>
              <a:defRPr sz="5985"/>
            </a:lvl7pPr>
            <a:lvl8pPr lvl="7" algn="r" rtl="0">
              <a:spcBef>
                <a:spcPts val="0"/>
              </a:spcBef>
              <a:spcAft>
                <a:spcPts val="0"/>
              </a:spcAft>
              <a:buSzPts val="4500"/>
              <a:buNone/>
              <a:defRPr sz="5985"/>
            </a:lvl8pPr>
            <a:lvl9pPr lvl="8" algn="r" rtl="0">
              <a:spcBef>
                <a:spcPts val="0"/>
              </a:spcBef>
              <a:spcAft>
                <a:spcPts val="0"/>
              </a:spcAft>
              <a:buSzPts val="4500"/>
              <a:buNone/>
              <a:defRPr sz="5985"/>
            </a:lvl9pPr>
          </a:lstStyle>
          <a:p>
            <a:r>
              <a:t>xx%</a:t>
            </a:r>
          </a:p>
        </p:txBody>
      </p:sp>
      <p:sp>
        <p:nvSpPr>
          <p:cNvPr id="338" name="Google Shape;338;p25"/>
          <p:cNvSpPr txBox="1">
            <a:spLocks noGrp="1"/>
          </p:cNvSpPr>
          <p:nvPr>
            <p:ph type="subTitle" idx="1"/>
          </p:nvPr>
        </p:nvSpPr>
        <p:spPr>
          <a:xfrm>
            <a:off x="1419017" y="4692253"/>
            <a:ext cx="2408028" cy="66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339" name="Google Shape;339;p25"/>
          <p:cNvSpPr/>
          <p:nvPr/>
        </p:nvSpPr>
        <p:spPr>
          <a:xfrm>
            <a:off x="0" y="-5000"/>
            <a:ext cx="12161838" cy="6868000"/>
          </a:xfrm>
          <a:prstGeom prst="frame">
            <a:avLst>
              <a:gd name="adj1" fmla="val 2446"/>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0" name="Google Shape;340;p25"/>
          <p:cNvSpPr txBox="1">
            <a:spLocks noGrp="1"/>
          </p:cNvSpPr>
          <p:nvPr>
            <p:ph type="subTitle" idx="2"/>
          </p:nvPr>
        </p:nvSpPr>
        <p:spPr>
          <a:xfrm>
            <a:off x="964242" y="1780100"/>
            <a:ext cx="10230228" cy="4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28"/>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341" name="Google Shape;341;p25"/>
          <p:cNvSpPr txBox="1">
            <a:spLocks noGrp="1"/>
          </p:cNvSpPr>
          <p:nvPr>
            <p:ph type="title" idx="3" hasCustomPrompt="1"/>
          </p:nvPr>
        </p:nvSpPr>
        <p:spPr>
          <a:xfrm>
            <a:off x="4876905" y="2844253"/>
            <a:ext cx="2408028" cy="6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5985"/>
            </a:lvl1pPr>
            <a:lvl2pPr lvl="1" algn="r" rtl="0">
              <a:spcBef>
                <a:spcPts val="0"/>
              </a:spcBef>
              <a:spcAft>
                <a:spcPts val="0"/>
              </a:spcAft>
              <a:buSzPts val="4500"/>
              <a:buNone/>
              <a:defRPr sz="5985"/>
            </a:lvl2pPr>
            <a:lvl3pPr lvl="2" algn="r" rtl="0">
              <a:spcBef>
                <a:spcPts val="0"/>
              </a:spcBef>
              <a:spcAft>
                <a:spcPts val="0"/>
              </a:spcAft>
              <a:buSzPts val="4500"/>
              <a:buNone/>
              <a:defRPr sz="5985"/>
            </a:lvl3pPr>
            <a:lvl4pPr lvl="3" algn="r" rtl="0">
              <a:spcBef>
                <a:spcPts val="0"/>
              </a:spcBef>
              <a:spcAft>
                <a:spcPts val="0"/>
              </a:spcAft>
              <a:buSzPts val="4500"/>
              <a:buNone/>
              <a:defRPr sz="5985"/>
            </a:lvl4pPr>
            <a:lvl5pPr lvl="4" algn="r" rtl="0">
              <a:spcBef>
                <a:spcPts val="0"/>
              </a:spcBef>
              <a:spcAft>
                <a:spcPts val="0"/>
              </a:spcAft>
              <a:buSzPts val="4500"/>
              <a:buNone/>
              <a:defRPr sz="5985"/>
            </a:lvl5pPr>
            <a:lvl6pPr lvl="5" algn="r" rtl="0">
              <a:spcBef>
                <a:spcPts val="0"/>
              </a:spcBef>
              <a:spcAft>
                <a:spcPts val="0"/>
              </a:spcAft>
              <a:buSzPts val="4500"/>
              <a:buNone/>
              <a:defRPr sz="5985"/>
            </a:lvl6pPr>
            <a:lvl7pPr lvl="6" algn="r" rtl="0">
              <a:spcBef>
                <a:spcPts val="0"/>
              </a:spcBef>
              <a:spcAft>
                <a:spcPts val="0"/>
              </a:spcAft>
              <a:buSzPts val="4500"/>
              <a:buNone/>
              <a:defRPr sz="5985"/>
            </a:lvl7pPr>
            <a:lvl8pPr lvl="7" algn="r" rtl="0">
              <a:spcBef>
                <a:spcPts val="0"/>
              </a:spcBef>
              <a:spcAft>
                <a:spcPts val="0"/>
              </a:spcAft>
              <a:buSzPts val="4500"/>
              <a:buNone/>
              <a:defRPr sz="5985"/>
            </a:lvl8pPr>
            <a:lvl9pPr lvl="8" algn="r" rtl="0">
              <a:spcBef>
                <a:spcPts val="0"/>
              </a:spcBef>
              <a:spcAft>
                <a:spcPts val="0"/>
              </a:spcAft>
              <a:buSzPts val="4500"/>
              <a:buNone/>
              <a:defRPr sz="5985"/>
            </a:lvl9pPr>
          </a:lstStyle>
          <a:p>
            <a:r>
              <a:t>xx%</a:t>
            </a:r>
          </a:p>
        </p:txBody>
      </p:sp>
      <p:sp>
        <p:nvSpPr>
          <p:cNvPr id="342" name="Google Shape;342;p25"/>
          <p:cNvSpPr txBox="1">
            <a:spLocks noGrp="1"/>
          </p:cNvSpPr>
          <p:nvPr>
            <p:ph type="subTitle" idx="4"/>
          </p:nvPr>
        </p:nvSpPr>
        <p:spPr>
          <a:xfrm>
            <a:off x="4876908" y="3682287"/>
            <a:ext cx="2408028" cy="66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343" name="Google Shape;343;p25"/>
          <p:cNvSpPr txBox="1">
            <a:spLocks noGrp="1"/>
          </p:cNvSpPr>
          <p:nvPr>
            <p:ph type="title" idx="5" hasCustomPrompt="1"/>
          </p:nvPr>
        </p:nvSpPr>
        <p:spPr>
          <a:xfrm>
            <a:off x="8334829" y="3854220"/>
            <a:ext cx="2408028" cy="6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5985"/>
            </a:lvl1pPr>
            <a:lvl2pPr lvl="1" algn="r" rtl="0">
              <a:spcBef>
                <a:spcPts val="0"/>
              </a:spcBef>
              <a:spcAft>
                <a:spcPts val="0"/>
              </a:spcAft>
              <a:buSzPts val="4500"/>
              <a:buNone/>
              <a:defRPr sz="5985"/>
            </a:lvl2pPr>
            <a:lvl3pPr lvl="2" algn="r" rtl="0">
              <a:spcBef>
                <a:spcPts val="0"/>
              </a:spcBef>
              <a:spcAft>
                <a:spcPts val="0"/>
              </a:spcAft>
              <a:buSzPts val="4500"/>
              <a:buNone/>
              <a:defRPr sz="5985"/>
            </a:lvl3pPr>
            <a:lvl4pPr lvl="3" algn="r" rtl="0">
              <a:spcBef>
                <a:spcPts val="0"/>
              </a:spcBef>
              <a:spcAft>
                <a:spcPts val="0"/>
              </a:spcAft>
              <a:buSzPts val="4500"/>
              <a:buNone/>
              <a:defRPr sz="5985"/>
            </a:lvl4pPr>
            <a:lvl5pPr lvl="4" algn="r" rtl="0">
              <a:spcBef>
                <a:spcPts val="0"/>
              </a:spcBef>
              <a:spcAft>
                <a:spcPts val="0"/>
              </a:spcAft>
              <a:buSzPts val="4500"/>
              <a:buNone/>
              <a:defRPr sz="5985"/>
            </a:lvl5pPr>
            <a:lvl6pPr lvl="5" algn="r" rtl="0">
              <a:spcBef>
                <a:spcPts val="0"/>
              </a:spcBef>
              <a:spcAft>
                <a:spcPts val="0"/>
              </a:spcAft>
              <a:buSzPts val="4500"/>
              <a:buNone/>
              <a:defRPr sz="5985"/>
            </a:lvl6pPr>
            <a:lvl7pPr lvl="6" algn="r" rtl="0">
              <a:spcBef>
                <a:spcPts val="0"/>
              </a:spcBef>
              <a:spcAft>
                <a:spcPts val="0"/>
              </a:spcAft>
              <a:buSzPts val="4500"/>
              <a:buNone/>
              <a:defRPr sz="5985"/>
            </a:lvl7pPr>
            <a:lvl8pPr lvl="7" algn="r" rtl="0">
              <a:spcBef>
                <a:spcPts val="0"/>
              </a:spcBef>
              <a:spcAft>
                <a:spcPts val="0"/>
              </a:spcAft>
              <a:buSzPts val="4500"/>
              <a:buNone/>
              <a:defRPr sz="5985"/>
            </a:lvl8pPr>
            <a:lvl9pPr lvl="8" algn="r" rtl="0">
              <a:spcBef>
                <a:spcPts val="0"/>
              </a:spcBef>
              <a:spcAft>
                <a:spcPts val="0"/>
              </a:spcAft>
              <a:buSzPts val="4500"/>
              <a:buNone/>
              <a:defRPr sz="5985"/>
            </a:lvl9pPr>
          </a:lstStyle>
          <a:p>
            <a:r>
              <a:t>xx%</a:t>
            </a:r>
          </a:p>
        </p:txBody>
      </p:sp>
      <p:sp>
        <p:nvSpPr>
          <p:cNvPr id="344" name="Google Shape;344;p25"/>
          <p:cNvSpPr txBox="1">
            <a:spLocks noGrp="1"/>
          </p:cNvSpPr>
          <p:nvPr>
            <p:ph type="subTitle" idx="6"/>
          </p:nvPr>
        </p:nvSpPr>
        <p:spPr>
          <a:xfrm>
            <a:off x="8334832" y="4692253"/>
            <a:ext cx="2408028" cy="66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grpSp>
        <p:nvGrpSpPr>
          <p:cNvPr id="345" name="Google Shape;345;p25"/>
          <p:cNvGrpSpPr/>
          <p:nvPr/>
        </p:nvGrpSpPr>
        <p:grpSpPr>
          <a:xfrm rot="-841416">
            <a:off x="922907" y="-458636"/>
            <a:ext cx="1552528" cy="1661143"/>
            <a:chOff x="-12" y="-62386"/>
            <a:chExt cx="965386" cy="1030369"/>
          </a:xfrm>
        </p:grpSpPr>
        <p:sp>
          <p:nvSpPr>
            <p:cNvPr id="346" name="Google Shape;346;p25"/>
            <p:cNvSpPr/>
            <p:nvPr/>
          </p:nvSpPr>
          <p:spPr>
            <a:xfrm rot="8223859">
              <a:off x="178431" y="154867"/>
              <a:ext cx="638098" cy="687938"/>
            </a:xfrm>
            <a:custGeom>
              <a:avLst/>
              <a:gdLst/>
              <a:ahLst/>
              <a:cxnLst/>
              <a:rect l="l" t="t" r="r" b="b"/>
              <a:pathLst>
                <a:path w="13730" h="14803" extrusionOk="0">
                  <a:moveTo>
                    <a:pt x="10936" y="1"/>
                  </a:moveTo>
                  <a:cubicBezTo>
                    <a:pt x="10936" y="1"/>
                    <a:pt x="3578" y="2083"/>
                    <a:pt x="1423" y="6230"/>
                  </a:cubicBezTo>
                  <a:cubicBezTo>
                    <a:pt x="323" y="8346"/>
                    <a:pt x="0" y="12170"/>
                    <a:pt x="3904" y="14118"/>
                  </a:cubicBezTo>
                  <a:cubicBezTo>
                    <a:pt x="4873" y="14600"/>
                    <a:pt x="5778" y="14802"/>
                    <a:pt x="6607" y="14802"/>
                  </a:cubicBezTo>
                  <a:cubicBezTo>
                    <a:pt x="9088" y="14802"/>
                    <a:pt x="10887" y="12988"/>
                    <a:pt x="11665" y="11408"/>
                  </a:cubicBezTo>
                  <a:cubicBezTo>
                    <a:pt x="13730" y="7217"/>
                    <a:pt x="10936" y="1"/>
                    <a:pt x="10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 name="Google Shape;347;p25"/>
            <p:cNvSpPr/>
            <p:nvPr/>
          </p:nvSpPr>
          <p:spPr>
            <a:xfrm rot="8223859">
              <a:off x="370283" y="682187"/>
              <a:ext cx="169679" cy="29417"/>
            </a:xfrm>
            <a:custGeom>
              <a:avLst/>
              <a:gdLst/>
              <a:ahLst/>
              <a:cxnLst/>
              <a:rect l="l" t="t" r="r" b="b"/>
              <a:pathLst>
                <a:path w="3651" h="633" extrusionOk="0">
                  <a:moveTo>
                    <a:pt x="26" y="1"/>
                  </a:moveTo>
                  <a:lnTo>
                    <a:pt x="0" y="269"/>
                  </a:lnTo>
                  <a:lnTo>
                    <a:pt x="3650" y="632"/>
                  </a:lnTo>
                  <a:cubicBezTo>
                    <a:pt x="3639" y="541"/>
                    <a:pt x="3625" y="451"/>
                    <a:pt x="3610" y="360"/>
                  </a:cubicBezTo>
                  <a:lnTo>
                    <a:pt x="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 name="Google Shape;348;p25"/>
            <p:cNvSpPr/>
            <p:nvPr/>
          </p:nvSpPr>
          <p:spPr>
            <a:xfrm rot="8223859">
              <a:off x="560334" y="686540"/>
              <a:ext cx="88395" cy="92760"/>
            </a:xfrm>
            <a:custGeom>
              <a:avLst/>
              <a:gdLst/>
              <a:ahLst/>
              <a:cxnLst/>
              <a:rect l="l" t="t" r="r" b="b"/>
              <a:pathLst>
                <a:path w="1902" h="1996" extrusionOk="0">
                  <a:moveTo>
                    <a:pt x="258" y="0"/>
                  </a:moveTo>
                  <a:cubicBezTo>
                    <a:pt x="171" y="37"/>
                    <a:pt x="84" y="76"/>
                    <a:pt x="1" y="116"/>
                  </a:cubicBezTo>
                  <a:lnTo>
                    <a:pt x="1706" y="1996"/>
                  </a:lnTo>
                  <a:lnTo>
                    <a:pt x="1902" y="1814"/>
                  </a:lnTo>
                  <a:lnTo>
                    <a:pt x="2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 name="Google Shape;349;p25"/>
            <p:cNvSpPr/>
            <p:nvPr/>
          </p:nvSpPr>
          <p:spPr>
            <a:xfrm rot="8223859">
              <a:off x="526001" y="471061"/>
              <a:ext cx="160570" cy="174041"/>
            </a:xfrm>
            <a:custGeom>
              <a:avLst/>
              <a:gdLst/>
              <a:ahLst/>
              <a:cxnLst/>
              <a:rect l="l" t="t" r="r" b="b"/>
              <a:pathLst>
                <a:path w="3455" h="3745" extrusionOk="0">
                  <a:moveTo>
                    <a:pt x="218" y="0"/>
                  </a:moveTo>
                  <a:cubicBezTo>
                    <a:pt x="146" y="51"/>
                    <a:pt x="73" y="102"/>
                    <a:pt x="1" y="156"/>
                  </a:cubicBezTo>
                  <a:lnTo>
                    <a:pt x="3255" y="3745"/>
                  </a:lnTo>
                  <a:lnTo>
                    <a:pt x="3455" y="3563"/>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 name="Google Shape;350;p25"/>
            <p:cNvSpPr/>
            <p:nvPr/>
          </p:nvSpPr>
          <p:spPr>
            <a:xfrm rot="8223859">
              <a:off x="237407" y="524853"/>
              <a:ext cx="259236" cy="38154"/>
            </a:xfrm>
            <a:custGeom>
              <a:avLst/>
              <a:gdLst/>
              <a:ahLst/>
              <a:cxnLst/>
              <a:rect l="l" t="t" r="r" b="b"/>
              <a:pathLst>
                <a:path w="5578" h="821" extrusionOk="0">
                  <a:moveTo>
                    <a:pt x="29" y="0"/>
                  </a:moveTo>
                  <a:lnTo>
                    <a:pt x="0" y="265"/>
                  </a:lnTo>
                  <a:lnTo>
                    <a:pt x="5544" y="820"/>
                  </a:lnTo>
                  <a:cubicBezTo>
                    <a:pt x="5559" y="730"/>
                    <a:pt x="5566" y="642"/>
                    <a:pt x="5577" y="555"/>
                  </a:cubicBezTo>
                  <a:lnTo>
                    <a:pt x="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 name="Google Shape;351;p25"/>
            <p:cNvSpPr/>
            <p:nvPr/>
          </p:nvSpPr>
          <p:spPr>
            <a:xfrm rot="8223859">
              <a:off x="430870" y="121930"/>
              <a:ext cx="165822" cy="191096"/>
            </a:xfrm>
            <a:custGeom>
              <a:avLst/>
              <a:gdLst/>
              <a:ahLst/>
              <a:cxnLst/>
              <a:rect l="l" t="t" r="r" b="b"/>
              <a:pathLst>
                <a:path w="3568" h="4112" extrusionOk="0">
                  <a:moveTo>
                    <a:pt x="1" y="0"/>
                  </a:moveTo>
                  <a:lnTo>
                    <a:pt x="1" y="0"/>
                  </a:lnTo>
                  <a:cubicBezTo>
                    <a:pt x="8" y="145"/>
                    <a:pt x="22" y="294"/>
                    <a:pt x="44" y="443"/>
                  </a:cubicBezTo>
                  <a:lnTo>
                    <a:pt x="3371" y="4111"/>
                  </a:lnTo>
                  <a:lnTo>
                    <a:pt x="3567" y="393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 name="Google Shape;352;p25"/>
            <p:cNvSpPr/>
            <p:nvPr/>
          </p:nvSpPr>
          <p:spPr>
            <a:xfrm rot="8223859">
              <a:off x="164621" y="351137"/>
              <a:ext cx="282334" cy="39827"/>
            </a:xfrm>
            <a:custGeom>
              <a:avLst/>
              <a:gdLst/>
              <a:ahLst/>
              <a:cxnLst/>
              <a:rect l="l" t="t" r="r" b="b"/>
              <a:pathLst>
                <a:path w="6075" h="857" extrusionOk="0">
                  <a:moveTo>
                    <a:pt x="26" y="0"/>
                  </a:moveTo>
                  <a:lnTo>
                    <a:pt x="1" y="269"/>
                  </a:lnTo>
                  <a:lnTo>
                    <a:pt x="5878" y="856"/>
                  </a:lnTo>
                  <a:cubicBezTo>
                    <a:pt x="5947" y="773"/>
                    <a:pt x="6013" y="689"/>
                    <a:pt x="6074" y="606"/>
                  </a:cubicBezTo>
                  <a:lnTo>
                    <a:pt x="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 name="Google Shape;353;p25"/>
            <p:cNvSpPr/>
            <p:nvPr/>
          </p:nvSpPr>
          <p:spPr>
            <a:xfrm rot="8223859">
              <a:off x="484258" y="271306"/>
              <a:ext cx="199516" cy="220467"/>
            </a:xfrm>
            <a:custGeom>
              <a:avLst/>
              <a:gdLst/>
              <a:ahLst/>
              <a:cxnLst/>
              <a:rect l="l" t="t" r="r" b="b"/>
              <a:pathLst>
                <a:path w="4293" h="4744" extrusionOk="0">
                  <a:moveTo>
                    <a:pt x="153" y="1"/>
                  </a:moveTo>
                  <a:cubicBezTo>
                    <a:pt x="102" y="77"/>
                    <a:pt x="52" y="153"/>
                    <a:pt x="1" y="230"/>
                  </a:cubicBezTo>
                  <a:lnTo>
                    <a:pt x="4097" y="4743"/>
                  </a:lnTo>
                  <a:lnTo>
                    <a:pt x="4293" y="4565"/>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 name="Google Shape;354;p25"/>
            <p:cNvSpPr/>
            <p:nvPr/>
          </p:nvSpPr>
          <p:spPr>
            <a:xfrm rot="8223859">
              <a:off x="234706" y="-27635"/>
              <a:ext cx="441324" cy="862676"/>
            </a:xfrm>
            <a:custGeom>
              <a:avLst/>
              <a:gdLst/>
              <a:ahLst/>
              <a:cxnLst/>
              <a:rect l="l" t="t" r="r" b="b"/>
              <a:pathLst>
                <a:path w="9496" h="18563" extrusionOk="0">
                  <a:moveTo>
                    <a:pt x="9376" y="1"/>
                  </a:moveTo>
                  <a:lnTo>
                    <a:pt x="0" y="18113"/>
                  </a:lnTo>
                  <a:lnTo>
                    <a:pt x="904" y="18563"/>
                  </a:lnTo>
                  <a:lnTo>
                    <a:pt x="9495" y="62"/>
                  </a:lnTo>
                  <a:lnTo>
                    <a:pt x="93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55" name="Google Shape;355;p25"/>
          <p:cNvSpPr txBox="1">
            <a:spLocks noGrp="1"/>
          </p:cNvSpPr>
          <p:nvPr>
            <p:ph type="title" idx="7"/>
          </p:nvPr>
        </p:nvSpPr>
        <p:spPr>
          <a:xfrm>
            <a:off x="965738" y="723433"/>
            <a:ext cx="10230228" cy="90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232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1">
  <p:cSld name="1_Numbers and Text 1">
    <p:spTree>
      <p:nvGrpSpPr>
        <p:cNvPr id="1" name="Shape 931"/>
        <p:cNvGrpSpPr/>
        <p:nvPr/>
      </p:nvGrpSpPr>
      <p:grpSpPr>
        <a:xfrm>
          <a:off x="0" y="0"/>
          <a:ext cx="0" cy="0"/>
          <a:chOff x="0" y="0"/>
          <a:chExt cx="0" cy="0"/>
        </a:xfrm>
      </p:grpSpPr>
      <p:sp>
        <p:nvSpPr>
          <p:cNvPr id="932" name="Google Shape;932;p20"/>
          <p:cNvSpPr/>
          <p:nvPr/>
        </p:nvSpPr>
        <p:spPr>
          <a:xfrm rot="-99597">
            <a:off x="-1451574" y="-1351914"/>
            <a:ext cx="5989244" cy="3280652"/>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3" name="Google Shape;933;p20"/>
          <p:cNvSpPr/>
          <p:nvPr/>
        </p:nvSpPr>
        <p:spPr>
          <a:xfrm rot="-471838">
            <a:off x="-697097" y="-323534"/>
            <a:ext cx="4755699" cy="2054975"/>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4" name="Google Shape;934;p20"/>
          <p:cNvSpPr/>
          <p:nvPr/>
        </p:nvSpPr>
        <p:spPr>
          <a:xfrm rot="-1530554">
            <a:off x="8005763" y="5657034"/>
            <a:ext cx="5286109" cy="3193193"/>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5" name="Google Shape;935;p20"/>
          <p:cNvSpPr/>
          <p:nvPr/>
        </p:nvSpPr>
        <p:spPr>
          <a:xfrm rot="9947579">
            <a:off x="7974125" y="5260227"/>
            <a:ext cx="5456148" cy="2357645"/>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5"/>
            </a:solidFill>
            <a:prstDash val="dash"/>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6" name="Google Shape;936;p20"/>
          <p:cNvSpPr txBox="1">
            <a:spLocks noGrp="1"/>
          </p:cNvSpPr>
          <p:nvPr>
            <p:ph type="subTitle" idx="1"/>
          </p:nvPr>
        </p:nvSpPr>
        <p:spPr>
          <a:xfrm>
            <a:off x="1011658" y="4463300"/>
            <a:ext cx="3170936"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7" name="Google Shape;937;p20"/>
          <p:cNvSpPr txBox="1">
            <a:spLocks noGrp="1"/>
          </p:cNvSpPr>
          <p:nvPr>
            <p:ph type="subTitle" idx="2"/>
          </p:nvPr>
        </p:nvSpPr>
        <p:spPr>
          <a:xfrm>
            <a:off x="4540091" y="4463300"/>
            <a:ext cx="3170936"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8" name="Google Shape;938;p20"/>
          <p:cNvSpPr txBox="1">
            <a:spLocks noGrp="1"/>
          </p:cNvSpPr>
          <p:nvPr>
            <p:ph type="subTitle" idx="3"/>
          </p:nvPr>
        </p:nvSpPr>
        <p:spPr>
          <a:xfrm>
            <a:off x="8020094" y="4463300"/>
            <a:ext cx="3170936"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9" name="Google Shape;939;p20"/>
          <p:cNvSpPr txBox="1">
            <a:spLocks noGrp="1"/>
          </p:cNvSpPr>
          <p:nvPr>
            <p:ph type="title" hasCustomPrompt="1"/>
          </p:nvPr>
        </p:nvSpPr>
        <p:spPr>
          <a:xfrm>
            <a:off x="1011458" y="1865767"/>
            <a:ext cx="3170936"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6650">
                <a:solidFill>
                  <a:schemeClr val="accent4"/>
                </a:solidFill>
              </a:defRPr>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r>
              <a:t>xx%</a:t>
            </a:r>
          </a:p>
        </p:txBody>
      </p:sp>
      <p:sp>
        <p:nvSpPr>
          <p:cNvPr id="940" name="Google Shape;940;p20"/>
          <p:cNvSpPr txBox="1">
            <a:spLocks noGrp="1"/>
          </p:cNvSpPr>
          <p:nvPr>
            <p:ph type="title" idx="4" hasCustomPrompt="1"/>
          </p:nvPr>
        </p:nvSpPr>
        <p:spPr>
          <a:xfrm>
            <a:off x="4539907" y="1865767"/>
            <a:ext cx="3170936"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6650">
                <a:solidFill>
                  <a:schemeClr val="accent4"/>
                </a:solidFill>
              </a:defRPr>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r>
              <a:t>xx%</a:t>
            </a:r>
          </a:p>
        </p:txBody>
      </p:sp>
      <p:sp>
        <p:nvSpPr>
          <p:cNvPr id="941" name="Google Shape;941;p20"/>
          <p:cNvSpPr txBox="1">
            <a:spLocks noGrp="1"/>
          </p:cNvSpPr>
          <p:nvPr>
            <p:ph type="title" idx="5" hasCustomPrompt="1"/>
          </p:nvPr>
        </p:nvSpPr>
        <p:spPr>
          <a:xfrm>
            <a:off x="8019910" y="1865767"/>
            <a:ext cx="3170936"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6650">
                <a:solidFill>
                  <a:schemeClr val="accent4"/>
                </a:solidFill>
              </a:defRPr>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r>
              <a:t>xx%</a:t>
            </a:r>
          </a:p>
        </p:txBody>
      </p:sp>
      <p:grpSp>
        <p:nvGrpSpPr>
          <p:cNvPr id="942" name="Google Shape;942;p20"/>
          <p:cNvGrpSpPr/>
          <p:nvPr/>
        </p:nvGrpSpPr>
        <p:grpSpPr>
          <a:xfrm rot="-1758327">
            <a:off x="354598" y="5443214"/>
            <a:ext cx="998872" cy="1819825"/>
            <a:chOff x="2999200" y="4078725"/>
            <a:chExt cx="735925" cy="1337450"/>
          </a:xfrm>
        </p:grpSpPr>
        <p:sp>
          <p:nvSpPr>
            <p:cNvPr id="943" name="Google Shape;943;p20"/>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20"/>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20"/>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20"/>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20"/>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20"/>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20"/>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20"/>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20"/>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20"/>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20"/>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20"/>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20"/>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20"/>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20"/>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20"/>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20"/>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20"/>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20"/>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20"/>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20"/>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20"/>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20"/>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20"/>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20"/>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20"/>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20"/>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20"/>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20"/>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20"/>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3" name="Google Shape;973;p20"/>
          <p:cNvGrpSpPr/>
          <p:nvPr/>
        </p:nvGrpSpPr>
        <p:grpSpPr>
          <a:xfrm flipH="1">
            <a:off x="1275208" y="5513019"/>
            <a:ext cx="1169641" cy="1669687"/>
            <a:chOff x="177026" y="3906345"/>
            <a:chExt cx="978422" cy="1393263"/>
          </a:xfrm>
        </p:grpSpPr>
        <p:sp>
          <p:nvSpPr>
            <p:cNvPr id="974" name="Google Shape;974;p20"/>
            <p:cNvSpPr/>
            <p:nvPr/>
          </p:nvSpPr>
          <p:spPr>
            <a:xfrm rot="1501947">
              <a:off x="405647" y="3960423"/>
              <a:ext cx="521180" cy="1196313"/>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20"/>
            <p:cNvSpPr/>
            <p:nvPr/>
          </p:nvSpPr>
          <p:spPr>
            <a:xfrm rot="1501947">
              <a:off x="562635" y="3988398"/>
              <a:ext cx="260136" cy="1318079"/>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20"/>
            <p:cNvSpPr/>
            <p:nvPr/>
          </p:nvSpPr>
          <p:spPr>
            <a:xfrm rot="1501947">
              <a:off x="734001" y="4106445"/>
              <a:ext cx="68944" cy="75415"/>
            </a:xfrm>
            <a:custGeom>
              <a:avLst/>
              <a:gdLst/>
              <a:ahLst/>
              <a:cxnLst/>
              <a:rect l="l" t="t" r="r" b="b"/>
              <a:pathLst>
                <a:path w="2429" h="2657" fill="none" extrusionOk="0">
                  <a:moveTo>
                    <a:pt x="0" y="1"/>
                  </a:moveTo>
                  <a:lnTo>
                    <a:pt x="2429" y="2656"/>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7" name="Google Shape;977;p20"/>
            <p:cNvSpPr/>
            <p:nvPr/>
          </p:nvSpPr>
          <p:spPr>
            <a:xfrm rot="1501947">
              <a:off x="685850" y="4149482"/>
              <a:ext cx="88273" cy="78168"/>
            </a:xfrm>
            <a:custGeom>
              <a:avLst/>
              <a:gdLst/>
              <a:ahLst/>
              <a:cxnLst/>
              <a:rect l="l" t="t" r="r" b="b"/>
              <a:pathLst>
                <a:path w="3110" h="2754" fill="none" extrusionOk="0">
                  <a:moveTo>
                    <a:pt x="0" y="1"/>
                  </a:moveTo>
                  <a:lnTo>
                    <a:pt x="3109" y="2753"/>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8" name="Google Shape;978;p20"/>
            <p:cNvSpPr/>
            <p:nvPr/>
          </p:nvSpPr>
          <p:spPr>
            <a:xfrm rot="1501947">
              <a:off x="812845" y="4098100"/>
              <a:ext cx="63437" cy="109419"/>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20"/>
            <p:cNvSpPr/>
            <p:nvPr/>
          </p:nvSpPr>
          <p:spPr>
            <a:xfrm rot="1501947">
              <a:off x="532010" y="4169633"/>
              <a:ext cx="380539" cy="261981"/>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20"/>
            <p:cNvSpPr/>
            <p:nvPr/>
          </p:nvSpPr>
          <p:spPr>
            <a:xfrm rot="1501947">
              <a:off x="458674" y="4342707"/>
              <a:ext cx="275775" cy="154464"/>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1" name="Google Shape;981;p20"/>
            <p:cNvSpPr/>
            <p:nvPr/>
          </p:nvSpPr>
          <p:spPr>
            <a:xfrm rot="1501947">
              <a:off x="393164" y="4764389"/>
              <a:ext cx="67099" cy="92843"/>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2" name="Google Shape;982;p20"/>
            <p:cNvSpPr/>
            <p:nvPr/>
          </p:nvSpPr>
          <p:spPr>
            <a:xfrm rot="1501947">
              <a:off x="458959" y="4567640"/>
              <a:ext cx="304272" cy="252785"/>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3" name="Google Shape;983;p20"/>
            <p:cNvSpPr/>
            <p:nvPr/>
          </p:nvSpPr>
          <p:spPr>
            <a:xfrm rot="1501947">
              <a:off x="643852" y="4719876"/>
              <a:ext cx="128691" cy="260136"/>
            </a:xfrm>
            <a:custGeom>
              <a:avLst/>
              <a:gdLst/>
              <a:ahLst/>
              <a:cxnLst/>
              <a:rect l="l" t="t" r="r" b="b"/>
              <a:pathLst>
                <a:path w="4534" h="9165" fill="none" extrusionOk="0">
                  <a:moveTo>
                    <a:pt x="0" y="9165"/>
                  </a:moveTo>
                  <a:lnTo>
                    <a:pt x="4534"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84" name="Google Shape;984;p20"/>
          <p:cNvGrpSpPr/>
          <p:nvPr/>
        </p:nvGrpSpPr>
        <p:grpSpPr>
          <a:xfrm rot="9041673">
            <a:off x="10723222" y="-220986"/>
            <a:ext cx="998872" cy="1819825"/>
            <a:chOff x="2999200" y="4078725"/>
            <a:chExt cx="735925" cy="1337450"/>
          </a:xfrm>
        </p:grpSpPr>
        <p:sp>
          <p:nvSpPr>
            <p:cNvPr id="985" name="Google Shape;985;p20"/>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6" name="Google Shape;986;p20"/>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7" name="Google Shape;987;p20"/>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8" name="Google Shape;988;p20"/>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9" name="Google Shape;989;p20"/>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0" name="Google Shape;990;p20"/>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1" name="Google Shape;991;p20"/>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2" name="Google Shape;992;p20"/>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3" name="Google Shape;993;p20"/>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4" name="Google Shape;994;p20"/>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5" name="Google Shape;995;p20"/>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6" name="Google Shape;996;p20"/>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7" name="Google Shape;997;p20"/>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8" name="Google Shape;998;p20"/>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9" name="Google Shape;999;p20"/>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0" name="Google Shape;1000;p20"/>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1" name="Google Shape;1001;p20"/>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2" name="Google Shape;1002;p20"/>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3" name="Google Shape;1003;p20"/>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4" name="Google Shape;1004;p20"/>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5" name="Google Shape;1005;p20"/>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6" name="Google Shape;1006;p20"/>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7" name="Google Shape;1007;p20"/>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8" name="Google Shape;1008;p20"/>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9" name="Google Shape;1009;p20"/>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0" name="Google Shape;1010;p20"/>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1" name="Google Shape;1011;p20"/>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2" name="Google Shape;1012;p20"/>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3" name="Google Shape;1013;p20"/>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4" name="Google Shape;1014;p20"/>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15" name="Google Shape;1015;p20"/>
          <p:cNvGrpSpPr/>
          <p:nvPr/>
        </p:nvGrpSpPr>
        <p:grpSpPr>
          <a:xfrm rot="10800000" flipH="1">
            <a:off x="9631843" y="-140652"/>
            <a:ext cx="1169641" cy="1669687"/>
            <a:chOff x="177026" y="3906345"/>
            <a:chExt cx="978422" cy="1393263"/>
          </a:xfrm>
        </p:grpSpPr>
        <p:sp>
          <p:nvSpPr>
            <p:cNvPr id="1016" name="Google Shape;1016;p20"/>
            <p:cNvSpPr/>
            <p:nvPr/>
          </p:nvSpPr>
          <p:spPr>
            <a:xfrm rot="1501947">
              <a:off x="405647" y="3960423"/>
              <a:ext cx="521180" cy="1196313"/>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7" name="Google Shape;1017;p20"/>
            <p:cNvSpPr/>
            <p:nvPr/>
          </p:nvSpPr>
          <p:spPr>
            <a:xfrm rot="1501947">
              <a:off x="562635" y="3988398"/>
              <a:ext cx="260136" cy="1318079"/>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8" name="Google Shape;1018;p20"/>
            <p:cNvSpPr/>
            <p:nvPr/>
          </p:nvSpPr>
          <p:spPr>
            <a:xfrm rot="1501947">
              <a:off x="734001" y="4106445"/>
              <a:ext cx="68944" cy="75415"/>
            </a:xfrm>
            <a:custGeom>
              <a:avLst/>
              <a:gdLst/>
              <a:ahLst/>
              <a:cxnLst/>
              <a:rect l="l" t="t" r="r" b="b"/>
              <a:pathLst>
                <a:path w="2429" h="2657" fill="none" extrusionOk="0">
                  <a:moveTo>
                    <a:pt x="0" y="1"/>
                  </a:moveTo>
                  <a:lnTo>
                    <a:pt x="2429" y="2656"/>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9" name="Google Shape;1019;p20"/>
            <p:cNvSpPr/>
            <p:nvPr/>
          </p:nvSpPr>
          <p:spPr>
            <a:xfrm rot="1501947">
              <a:off x="685850" y="4149482"/>
              <a:ext cx="88273" cy="78168"/>
            </a:xfrm>
            <a:custGeom>
              <a:avLst/>
              <a:gdLst/>
              <a:ahLst/>
              <a:cxnLst/>
              <a:rect l="l" t="t" r="r" b="b"/>
              <a:pathLst>
                <a:path w="3110" h="2754" fill="none" extrusionOk="0">
                  <a:moveTo>
                    <a:pt x="0" y="1"/>
                  </a:moveTo>
                  <a:lnTo>
                    <a:pt x="3109" y="2753"/>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0" name="Google Shape;1020;p20"/>
            <p:cNvSpPr/>
            <p:nvPr/>
          </p:nvSpPr>
          <p:spPr>
            <a:xfrm rot="1501947">
              <a:off x="812845" y="4098100"/>
              <a:ext cx="63437" cy="109419"/>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1" name="Google Shape;1021;p20"/>
            <p:cNvSpPr/>
            <p:nvPr/>
          </p:nvSpPr>
          <p:spPr>
            <a:xfrm rot="1501947">
              <a:off x="532010" y="4169633"/>
              <a:ext cx="380539" cy="261981"/>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2" name="Google Shape;1022;p20"/>
            <p:cNvSpPr/>
            <p:nvPr/>
          </p:nvSpPr>
          <p:spPr>
            <a:xfrm rot="1501947">
              <a:off x="458674" y="4342707"/>
              <a:ext cx="275775" cy="154464"/>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3" name="Google Shape;1023;p20"/>
            <p:cNvSpPr/>
            <p:nvPr/>
          </p:nvSpPr>
          <p:spPr>
            <a:xfrm rot="1501947">
              <a:off x="393164" y="4764389"/>
              <a:ext cx="67099" cy="92843"/>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4" name="Google Shape;1024;p20"/>
            <p:cNvSpPr/>
            <p:nvPr/>
          </p:nvSpPr>
          <p:spPr>
            <a:xfrm rot="1501947">
              <a:off x="458959" y="4567640"/>
              <a:ext cx="304272" cy="252785"/>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5" name="Google Shape;1025;p20"/>
            <p:cNvSpPr/>
            <p:nvPr/>
          </p:nvSpPr>
          <p:spPr>
            <a:xfrm rot="1501947">
              <a:off x="643852" y="4719876"/>
              <a:ext cx="128691" cy="260136"/>
            </a:xfrm>
            <a:custGeom>
              <a:avLst/>
              <a:gdLst/>
              <a:ahLst/>
              <a:cxnLst/>
              <a:rect l="l" t="t" r="r" b="b"/>
              <a:pathLst>
                <a:path w="4534" h="9165" fill="none" extrusionOk="0">
                  <a:moveTo>
                    <a:pt x="0" y="9165"/>
                  </a:moveTo>
                  <a:lnTo>
                    <a:pt x="4534"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314424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448" y="719367"/>
            <a:ext cx="10264942" cy="60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1pPr>
            <a:lvl2pPr lvl="1"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2pPr>
            <a:lvl3pPr lvl="2"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3pPr>
            <a:lvl4pPr lvl="3"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4pPr>
            <a:lvl5pPr lvl="4"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5pPr>
            <a:lvl6pPr lvl="5"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6pPr>
            <a:lvl7pPr lvl="6"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7pPr>
            <a:lvl8pPr lvl="7"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8pPr>
            <a:lvl9pPr lvl="8"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1pPr>
            <a:lvl2pPr marL="914400" lvl="1"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2pPr>
            <a:lvl3pPr marL="1371600" lvl="2"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3pPr>
            <a:lvl4pPr marL="1828800" lvl="3"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4pPr>
            <a:lvl5pPr marL="2286000" lvl="4"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5pPr>
            <a:lvl6pPr marL="2743200" lvl="5"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6pPr>
            <a:lvl7pPr marL="3200400" lvl="6"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7pPr>
            <a:lvl8pPr marL="3657600" lvl="7"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8pPr>
            <a:lvl9pPr marL="4114800" lvl="8" indent="-317500">
              <a:lnSpc>
                <a:spcPct val="115000"/>
              </a:lnSpc>
              <a:spcBef>
                <a:spcPts val="1600"/>
              </a:spcBef>
              <a:spcAft>
                <a:spcPts val="1600"/>
              </a:spcAft>
              <a:buClr>
                <a:schemeClr val="dk1"/>
              </a:buClr>
              <a:buSzPts val="1400"/>
              <a:buFont typeface="Rubik"/>
              <a:buChar char="■"/>
              <a:defRPr>
                <a:solidFill>
                  <a:schemeClr val="dk1"/>
                </a:solidFill>
                <a:latin typeface="Rubik"/>
                <a:ea typeface="Rubik"/>
                <a:cs typeface="Rubik"/>
                <a:sym typeface="Rubik"/>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5" r:id="rId4"/>
    <p:sldLayoutId id="2147483661" r:id="rId5"/>
    <p:sldLayoutId id="2147483682" r:id="rId6"/>
    <p:sldLayoutId id="2147483683" r:id="rId7"/>
    <p:sldLayoutId id="2147483687" r:id="rId8"/>
    <p:sldLayoutId id="2147483688" r:id="rId9"/>
    <p:sldLayoutId id="2147483689" r:id="rId10"/>
    <p:sldLayoutId id="2147483690" r:id="rId11"/>
    <p:sldLayoutId id="214748369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2.wav"/><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2.wav"/><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2.wav"/><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2.wav"/><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2.wav"/><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2.wav"/><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2.wav"/><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2.wav"/><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png"/><Relationship Id="rId5" Type="http://schemas.microsoft.com/office/2007/relationships/hdphoto" Target="../media/hdphoto4.wdp"/><Relationship Id="rId10" Type="http://schemas.openxmlformats.org/officeDocument/2006/relationships/image" Target="../media/image10.png"/><Relationship Id="rId4" Type="http://schemas.openxmlformats.org/officeDocument/2006/relationships/image" Target="../media/image36.png"/><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ách giáo khoa - Tự nhiên và Xã hội 1 (thuộc bộ sách Kết nối Tri thức với  Cuộc sống) | Shopee Việt Nam">
            <a:extLst>
              <a:ext uri="{FF2B5EF4-FFF2-40B4-BE49-F238E27FC236}">
                <a16:creationId xmlns:a16="http://schemas.microsoft.com/office/drawing/2014/main" id="{0CC5CA18-49E2-E6CC-E051-784B817A114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l="9707" r="9684"/>
          <a:stretch/>
        </p:blipFill>
        <p:spPr bwMode="auto">
          <a:xfrm>
            <a:off x="366126" y="2806077"/>
            <a:ext cx="2871467" cy="38372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B81AAC1-C640-ED3E-E0F3-3D58A19DFFD9}"/>
              </a:ext>
            </a:extLst>
          </p:cNvPr>
          <p:cNvSpPr txBox="1"/>
          <p:nvPr/>
        </p:nvSpPr>
        <p:spPr>
          <a:xfrm>
            <a:off x="3444146" y="736466"/>
            <a:ext cx="4450080" cy="769441"/>
          </a:xfrm>
          <a:prstGeom prst="rect">
            <a:avLst/>
          </a:prstGeom>
          <a:noFill/>
        </p:spPr>
        <p:txBody>
          <a:bodyPr wrap="square" rtlCol="0">
            <a:spAutoFit/>
          </a:bodyPr>
          <a:lstStyle/>
          <a:p>
            <a:pPr algn="ctr"/>
            <a:r>
              <a:rPr lang="en-US" sz="4400" b="1"/>
              <a:t>CHUẨN BỊ</a:t>
            </a:r>
          </a:p>
        </p:txBody>
      </p:sp>
      <p:grpSp>
        <p:nvGrpSpPr>
          <p:cNvPr id="14" name="Group 13">
            <a:extLst>
              <a:ext uri="{FF2B5EF4-FFF2-40B4-BE49-F238E27FC236}">
                <a16:creationId xmlns:a16="http://schemas.microsoft.com/office/drawing/2014/main" id="{FE61454E-7B1D-F001-A50B-9FDE3A5DE69D}"/>
              </a:ext>
            </a:extLst>
          </p:cNvPr>
          <p:cNvGrpSpPr/>
          <p:nvPr/>
        </p:nvGrpSpPr>
        <p:grpSpPr>
          <a:xfrm>
            <a:off x="3675771" y="3235268"/>
            <a:ext cx="3526346" cy="3381764"/>
            <a:chOff x="5555139" y="1206750"/>
            <a:chExt cx="5501640" cy="5276068"/>
          </a:xfrm>
        </p:grpSpPr>
        <p:grpSp>
          <p:nvGrpSpPr>
            <p:cNvPr id="12" name="Group 11">
              <a:extLst>
                <a:ext uri="{FF2B5EF4-FFF2-40B4-BE49-F238E27FC236}">
                  <a16:creationId xmlns:a16="http://schemas.microsoft.com/office/drawing/2014/main" id="{71706943-47AF-A2D3-6907-91C88606B7F5}"/>
                </a:ext>
              </a:extLst>
            </p:cNvPr>
            <p:cNvGrpSpPr/>
            <p:nvPr/>
          </p:nvGrpSpPr>
          <p:grpSpPr>
            <a:xfrm>
              <a:off x="5555139" y="1206750"/>
              <a:ext cx="5501640" cy="5276068"/>
              <a:chOff x="5669280" y="1331841"/>
              <a:chExt cx="5501640" cy="5276068"/>
            </a:xfrm>
          </p:grpSpPr>
          <p:pic>
            <p:nvPicPr>
              <p:cNvPr id="9" name="Picture 8">
                <a:extLst>
                  <a:ext uri="{FF2B5EF4-FFF2-40B4-BE49-F238E27FC236}">
                    <a16:creationId xmlns:a16="http://schemas.microsoft.com/office/drawing/2014/main" id="{3D7506FA-97FF-02AE-78C0-EADD4FB5F897}"/>
                  </a:ext>
                </a:extLst>
              </p:cNvPr>
              <p:cNvPicPr>
                <a:picLocks noChangeAspect="1"/>
              </p:cNvPicPr>
              <p:nvPr/>
            </p:nvPicPr>
            <p:blipFill>
              <a:blip r:embed="rId5"/>
              <a:stretch>
                <a:fillRect/>
              </a:stretch>
            </p:blipFill>
            <p:spPr>
              <a:xfrm>
                <a:off x="5669280" y="3000417"/>
                <a:ext cx="5501640" cy="3607492"/>
              </a:xfrm>
              <a:prstGeom prst="rect">
                <a:avLst/>
              </a:prstGeom>
            </p:spPr>
          </p:pic>
          <p:pic>
            <p:nvPicPr>
              <p:cNvPr id="10" name="Picture 9">
                <a:extLst>
                  <a:ext uri="{FF2B5EF4-FFF2-40B4-BE49-F238E27FC236}">
                    <a16:creationId xmlns:a16="http://schemas.microsoft.com/office/drawing/2014/main" id="{CDF0AC99-A7D3-E1B3-1B4B-DF136B58761B}"/>
                  </a:ext>
                </a:extLst>
              </p:cNvPr>
              <p:cNvPicPr>
                <a:picLocks noChangeAspect="1"/>
              </p:cNvPicPr>
              <p:nvPr/>
            </p:nvPicPr>
            <p:blipFill>
              <a:blip r:embed="rId6"/>
              <a:stretch>
                <a:fillRect/>
              </a:stretch>
            </p:blipFill>
            <p:spPr>
              <a:xfrm rot="16363534">
                <a:off x="7937901" y="2336977"/>
                <a:ext cx="1682824" cy="1682825"/>
              </a:xfrm>
              <a:prstGeom prst="rect">
                <a:avLst/>
              </a:prstGeom>
            </p:spPr>
          </p:pic>
          <p:pic>
            <p:nvPicPr>
              <p:cNvPr id="11" name="Picture 10">
                <a:extLst>
                  <a:ext uri="{FF2B5EF4-FFF2-40B4-BE49-F238E27FC236}">
                    <a16:creationId xmlns:a16="http://schemas.microsoft.com/office/drawing/2014/main" id="{5893BEB8-6D82-92C8-F5DB-010270ADD4B4}"/>
                  </a:ext>
                </a:extLst>
              </p:cNvPr>
              <p:cNvPicPr>
                <a:picLocks noChangeAspect="1"/>
              </p:cNvPicPr>
              <p:nvPr/>
            </p:nvPicPr>
            <p:blipFill>
              <a:blip r:embed="rId7"/>
              <a:stretch>
                <a:fillRect/>
              </a:stretch>
            </p:blipFill>
            <p:spPr>
              <a:xfrm>
                <a:off x="8779313" y="1331841"/>
                <a:ext cx="1932151" cy="1932151"/>
              </a:xfrm>
              <a:prstGeom prst="rect">
                <a:avLst/>
              </a:prstGeom>
            </p:spPr>
          </p:pic>
        </p:grpSp>
        <p:pic>
          <p:nvPicPr>
            <p:cNvPr id="3" name="Picture 2" descr="Clipart of pencil free image download">
              <a:extLst>
                <a:ext uri="{FF2B5EF4-FFF2-40B4-BE49-F238E27FC236}">
                  <a16:creationId xmlns:a16="http://schemas.microsoft.com/office/drawing/2014/main" id="{299BDBE0-C92A-9BC4-6456-9935CE5ECE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9726" y="1509001"/>
              <a:ext cx="1414939" cy="1940487"/>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Khay trồng rau">
            <a:extLst>
              <a:ext uri="{FF2B5EF4-FFF2-40B4-BE49-F238E27FC236}">
                <a16:creationId xmlns:a16="http://schemas.microsoft.com/office/drawing/2014/main" id="{9B0A838B-BA52-28A3-60AD-4CC0306525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35068" y="4521793"/>
            <a:ext cx="3832811" cy="25532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Nguồn cung cấp vườn, dụng cụ làm vườn lớn, xẻng sắt ba mảnh, xẻng xẻng, trồng  rau, trợ lý trong chậu, dễ sử dụng | Lumtics | Lumtics - Đặt hàng cực">
            <a:extLst>
              <a:ext uri="{FF2B5EF4-FFF2-40B4-BE49-F238E27FC236}">
                <a16:creationId xmlns:a16="http://schemas.microsoft.com/office/drawing/2014/main" id="{3DFCDB23-F693-7BB2-5CCF-D1BAFF4463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33659" y="1802251"/>
            <a:ext cx="1776496" cy="17764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Bình 2 lít chạy bằng pin">
            <a:extLst>
              <a:ext uri="{FF2B5EF4-FFF2-40B4-BE49-F238E27FC236}">
                <a16:creationId xmlns:a16="http://schemas.microsoft.com/office/drawing/2014/main" id="{1B612A0E-38FD-8E7F-3BE9-BF944177C4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73018" y="3196384"/>
            <a:ext cx="1936917" cy="19369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0D08944-880E-A722-8992-15A2191BB2F4}"/>
              </a:ext>
            </a:extLst>
          </p:cNvPr>
          <p:cNvPicPr>
            <a:picLocks noChangeAspect="1"/>
          </p:cNvPicPr>
          <p:nvPr/>
        </p:nvPicPr>
        <p:blipFill>
          <a:blip r:embed="rId12"/>
          <a:stretch>
            <a:fillRect/>
          </a:stretch>
        </p:blipFill>
        <p:spPr>
          <a:xfrm>
            <a:off x="7065217" y="3807892"/>
            <a:ext cx="1993565" cy="1493649"/>
          </a:xfrm>
          <a:prstGeom prst="rect">
            <a:avLst/>
          </a:prstGeom>
        </p:spPr>
      </p:pic>
      <p:pic>
        <p:nvPicPr>
          <p:cNvPr id="19" name="Picture 18">
            <a:extLst>
              <a:ext uri="{FF2B5EF4-FFF2-40B4-BE49-F238E27FC236}">
                <a16:creationId xmlns:a16="http://schemas.microsoft.com/office/drawing/2014/main" id="{3887BB4E-8A8D-E2ED-E533-F13353FB80AE}"/>
              </a:ext>
            </a:extLst>
          </p:cNvPr>
          <p:cNvPicPr>
            <a:picLocks noChangeAspect="1"/>
          </p:cNvPicPr>
          <p:nvPr/>
        </p:nvPicPr>
        <p:blipFill>
          <a:blip r:embed="rId13"/>
          <a:stretch>
            <a:fillRect/>
          </a:stretch>
        </p:blipFill>
        <p:spPr>
          <a:xfrm>
            <a:off x="7240094" y="2076077"/>
            <a:ext cx="1993565" cy="1542422"/>
          </a:xfrm>
          <a:prstGeom prst="rect">
            <a:avLst/>
          </a:prstGeom>
        </p:spPr>
      </p:pic>
    </p:spTree>
    <p:extLst>
      <p:ext uri="{BB962C8B-B14F-4D97-AF65-F5344CB8AC3E}">
        <p14:creationId xmlns:p14="http://schemas.microsoft.com/office/powerpoint/2010/main" val="3476847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B94552-0C65-296F-6DAB-12D679FF9723}"/>
              </a:ext>
            </a:extLst>
          </p:cNvPr>
          <p:cNvSpPr/>
          <p:nvPr/>
        </p:nvSpPr>
        <p:spPr>
          <a:xfrm>
            <a:off x="1283338" y="128305"/>
            <a:ext cx="10759329" cy="1315452"/>
          </a:xfrm>
          <a:prstGeom prst="round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rgbClr val="000000"/>
                </a:solidFill>
              </a:rPr>
              <a:t>2. Kể tên các loài cây mà em biết.</a:t>
            </a:r>
          </a:p>
        </p:txBody>
      </p:sp>
      <p:pic>
        <p:nvPicPr>
          <p:cNvPr id="3" name="Picture 2" descr="Free magnifying glass Anime Cute Character Cartoon Model Emotion  Illustration ClipArt Drawing Kawaii Manga Design Idea Art 8470302 PNG with  Transparent Background">
            <a:extLst>
              <a:ext uri="{FF2B5EF4-FFF2-40B4-BE49-F238E27FC236}">
                <a16:creationId xmlns:a16="http://schemas.microsoft.com/office/drawing/2014/main" id="{1A05D961-3CC1-2287-9346-ABD199F1A0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72063" cy="15720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photo Woodland Cartoon Woods Forest Plants Doodle Trees - Max Pixel">
            <a:extLst>
              <a:ext uri="{FF2B5EF4-FFF2-40B4-BE49-F238E27FC236}">
                <a16:creationId xmlns:a16="http://schemas.microsoft.com/office/drawing/2014/main" id="{2B03A8DC-C99D-2594-D9A2-98D2AD39AE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6810" y="1572062"/>
            <a:ext cx="8068218" cy="4664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wo Kids Talking Together Speech Bubble Stock Vector (Royalty Free)  147561773 | Shutterstock">
            <a:extLst>
              <a:ext uri="{FF2B5EF4-FFF2-40B4-BE49-F238E27FC236}">
                <a16:creationId xmlns:a16="http://schemas.microsoft.com/office/drawing/2014/main" id="{6F2BAE7A-9E88-36CB-BA06-0B0B7C43EFE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885"/>
          <a:stretch/>
        </p:blipFill>
        <p:spPr bwMode="auto">
          <a:xfrm>
            <a:off x="8899514" y="256609"/>
            <a:ext cx="2129171" cy="183510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58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Ý Nghĩa Hoa Hướng Dương - Hướng Về Phía Ánh Mặt Trời">
            <a:extLst>
              <a:ext uri="{FF2B5EF4-FFF2-40B4-BE49-F238E27FC236}">
                <a16:creationId xmlns:a16="http://schemas.microsoft.com/office/drawing/2014/main" id="{E698F164-2B25-55E9-B31F-14D48203BD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59" y="1299411"/>
            <a:ext cx="7985676" cy="49910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a Hướng Dương - Công ty Cổ Phần Giống Cây trồng Đ.H Nông Nghiệp 1">
            <a:extLst>
              <a:ext uri="{FF2B5EF4-FFF2-40B4-BE49-F238E27FC236}">
                <a16:creationId xmlns:a16="http://schemas.microsoft.com/office/drawing/2014/main" id="{945310D4-BF22-254A-C57A-2A700B24F0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3898"/>
          <a:stretch/>
        </p:blipFill>
        <p:spPr bwMode="auto">
          <a:xfrm>
            <a:off x="8305726" y="1299411"/>
            <a:ext cx="3605753" cy="49910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671443-A6BE-FA30-75B2-FEFAF8C8D6DF}"/>
              </a:ext>
            </a:extLst>
          </p:cNvPr>
          <p:cNvSpPr txBox="1"/>
          <p:nvPr/>
        </p:nvSpPr>
        <p:spPr>
          <a:xfrm>
            <a:off x="3105108" y="304221"/>
            <a:ext cx="5951621" cy="769441"/>
          </a:xfrm>
          <a:prstGeom prst="rect">
            <a:avLst/>
          </a:prstGeom>
          <a:noFill/>
        </p:spPr>
        <p:txBody>
          <a:bodyPr wrap="square" rtlCol="0">
            <a:spAutoFit/>
          </a:bodyPr>
          <a:lstStyle/>
          <a:p>
            <a:pPr algn="ctr"/>
            <a:r>
              <a:rPr lang="en-US" sz="4400"/>
              <a:t>Hoa hướng dương</a:t>
            </a:r>
          </a:p>
        </p:txBody>
      </p:sp>
    </p:spTree>
    <p:extLst>
      <p:ext uri="{BB962C8B-B14F-4D97-AF65-F5344CB8AC3E}">
        <p14:creationId xmlns:p14="http://schemas.microsoft.com/office/powerpoint/2010/main" val="290060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671443-A6BE-FA30-75B2-FEFAF8C8D6DF}"/>
              </a:ext>
            </a:extLst>
          </p:cNvPr>
          <p:cNvSpPr txBox="1"/>
          <p:nvPr/>
        </p:nvSpPr>
        <p:spPr>
          <a:xfrm>
            <a:off x="3105108" y="303640"/>
            <a:ext cx="5951621" cy="769441"/>
          </a:xfrm>
          <a:prstGeom prst="rect">
            <a:avLst/>
          </a:prstGeom>
          <a:noFill/>
        </p:spPr>
        <p:txBody>
          <a:bodyPr wrap="square" rtlCol="0">
            <a:spAutoFit/>
          </a:bodyPr>
          <a:lstStyle/>
          <a:p>
            <a:pPr algn="ctr"/>
            <a:r>
              <a:rPr lang="en-US" sz="4400"/>
              <a:t>Cây dừa</a:t>
            </a:r>
          </a:p>
        </p:txBody>
      </p:sp>
      <p:pic>
        <p:nvPicPr>
          <p:cNvPr id="4098" name="Picture 2">
            <a:extLst>
              <a:ext uri="{FF2B5EF4-FFF2-40B4-BE49-F238E27FC236}">
                <a16:creationId xmlns:a16="http://schemas.microsoft.com/office/drawing/2014/main" id="{727F66EE-0349-3B1B-8106-4225279FC3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0231" y="1300036"/>
            <a:ext cx="3192379" cy="52537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8F63C1A-6F88-F744-9363-4F944265A1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976" y="1300036"/>
            <a:ext cx="7783324" cy="525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04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671443-A6BE-FA30-75B2-FEFAF8C8D6DF}"/>
              </a:ext>
            </a:extLst>
          </p:cNvPr>
          <p:cNvSpPr txBox="1"/>
          <p:nvPr/>
        </p:nvSpPr>
        <p:spPr>
          <a:xfrm>
            <a:off x="3105108" y="271556"/>
            <a:ext cx="5951621" cy="830997"/>
          </a:xfrm>
          <a:prstGeom prst="rect">
            <a:avLst/>
          </a:prstGeom>
          <a:noFill/>
        </p:spPr>
        <p:txBody>
          <a:bodyPr wrap="square" rtlCol="0">
            <a:spAutoFit/>
          </a:bodyPr>
          <a:lstStyle/>
          <a:p>
            <a:pPr algn="ctr"/>
            <a:r>
              <a:rPr lang="en-US" sz="4800"/>
              <a:t>Hoa sen</a:t>
            </a:r>
          </a:p>
        </p:txBody>
      </p:sp>
      <p:pic>
        <p:nvPicPr>
          <p:cNvPr id="5124" name="Picture 4">
            <a:extLst>
              <a:ext uri="{FF2B5EF4-FFF2-40B4-BE49-F238E27FC236}">
                <a16:creationId xmlns:a16="http://schemas.microsoft.com/office/drawing/2014/main" id="{FEA9275D-7A5E-A7A4-D304-4891DDA3C3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47" y="1363580"/>
            <a:ext cx="8829427" cy="496619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A6C7A4C3-FDAD-83D2-0AA3-6362C27664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1108" y="1363579"/>
            <a:ext cx="2793483" cy="4966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78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671443-A6BE-FA30-75B2-FEFAF8C8D6DF}"/>
              </a:ext>
            </a:extLst>
          </p:cNvPr>
          <p:cNvSpPr txBox="1"/>
          <p:nvPr/>
        </p:nvSpPr>
        <p:spPr>
          <a:xfrm>
            <a:off x="3105108" y="271556"/>
            <a:ext cx="5951621" cy="830997"/>
          </a:xfrm>
          <a:prstGeom prst="rect">
            <a:avLst/>
          </a:prstGeom>
          <a:noFill/>
        </p:spPr>
        <p:txBody>
          <a:bodyPr wrap="square" rtlCol="0">
            <a:spAutoFit/>
          </a:bodyPr>
          <a:lstStyle/>
          <a:p>
            <a:pPr algn="ctr"/>
            <a:r>
              <a:rPr lang="en-US" sz="4800"/>
              <a:t>Mướp</a:t>
            </a:r>
          </a:p>
        </p:txBody>
      </p:sp>
      <p:pic>
        <p:nvPicPr>
          <p:cNvPr id="6148" name="Picture 4" descr="Mướp hương">
            <a:extLst>
              <a:ext uri="{FF2B5EF4-FFF2-40B4-BE49-F238E27FC236}">
                <a16:creationId xmlns:a16="http://schemas.microsoft.com/office/drawing/2014/main" id="{F7971E17-D8F1-2D44-F4DE-170EE3F12E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911"/>
          <a:stretch/>
        </p:blipFill>
        <p:spPr bwMode="auto">
          <a:xfrm>
            <a:off x="0" y="1372699"/>
            <a:ext cx="8165432" cy="521374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ạt giống Mướp Hương F1 PN500 (1g/gói) | Sponge Gourd Seeds | Tiki">
            <a:extLst>
              <a:ext uri="{FF2B5EF4-FFF2-40B4-BE49-F238E27FC236}">
                <a16:creationId xmlns:a16="http://schemas.microsoft.com/office/drawing/2014/main" id="{128C5680-1439-0DEF-ABAD-6315CA19D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8973" y="1363579"/>
            <a:ext cx="5222865" cy="5222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78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DA94F1-EA08-04B6-75B2-59A82D1D1E05}"/>
              </a:ext>
            </a:extLst>
          </p:cNvPr>
          <p:cNvSpPr txBox="1"/>
          <p:nvPr/>
        </p:nvSpPr>
        <p:spPr>
          <a:xfrm>
            <a:off x="454466" y="601486"/>
            <a:ext cx="4330407" cy="830997"/>
          </a:xfrm>
          <a:prstGeom prst="rect">
            <a:avLst/>
          </a:prstGeom>
          <a:noFill/>
        </p:spPr>
        <p:txBody>
          <a:bodyPr wrap="square" rtlCol="0">
            <a:spAutoFit/>
          </a:bodyPr>
          <a:lstStyle/>
          <a:p>
            <a:pPr algn="ctr"/>
            <a:r>
              <a:rPr lang="en-US" sz="4800"/>
              <a:t>Cỏ</a:t>
            </a:r>
          </a:p>
        </p:txBody>
      </p:sp>
      <p:pic>
        <p:nvPicPr>
          <p:cNvPr id="7170" name="Picture 2" descr="Background xanh, Phông nền xanh đẹp chất lượng cao Full HĐ - Công Ty Làm  Bảng Hiệu Giá Rẻ 365">
            <a:extLst>
              <a:ext uri="{FF2B5EF4-FFF2-40B4-BE49-F238E27FC236}">
                <a16:creationId xmlns:a16="http://schemas.microsoft.com/office/drawing/2014/main" id="{5758500D-3429-E086-E6AA-84A4F24969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0329"/>
          <a:stretch/>
        </p:blipFill>
        <p:spPr bwMode="auto">
          <a:xfrm>
            <a:off x="241759" y="1830613"/>
            <a:ext cx="5951621" cy="420172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88BA1047-C65E-F44D-0515-79C4106E21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7593" y="1830613"/>
            <a:ext cx="5602294" cy="42017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FCDDC85-67C7-2487-7681-2AB05BF6B656}"/>
              </a:ext>
            </a:extLst>
          </p:cNvPr>
          <p:cNvSpPr txBox="1"/>
          <p:nvPr/>
        </p:nvSpPr>
        <p:spPr>
          <a:xfrm>
            <a:off x="6963632" y="601486"/>
            <a:ext cx="4330407" cy="830997"/>
          </a:xfrm>
          <a:prstGeom prst="rect">
            <a:avLst/>
          </a:prstGeom>
          <a:noFill/>
        </p:spPr>
        <p:txBody>
          <a:bodyPr wrap="square" rtlCol="0">
            <a:spAutoFit/>
          </a:bodyPr>
          <a:lstStyle/>
          <a:p>
            <a:pPr algn="ctr"/>
            <a:r>
              <a:rPr lang="en-US" sz="4800"/>
              <a:t>Hoa đào</a:t>
            </a:r>
          </a:p>
        </p:txBody>
      </p:sp>
    </p:spTree>
    <p:extLst>
      <p:ext uri="{BB962C8B-B14F-4D97-AF65-F5344CB8AC3E}">
        <p14:creationId xmlns:p14="http://schemas.microsoft.com/office/powerpoint/2010/main" val="147280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500"/>
                                        <p:tgtEl>
                                          <p:spTgt spid="71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DA94F1-EA08-04B6-75B2-59A82D1D1E05}"/>
              </a:ext>
            </a:extLst>
          </p:cNvPr>
          <p:cNvSpPr txBox="1"/>
          <p:nvPr/>
        </p:nvSpPr>
        <p:spPr>
          <a:xfrm>
            <a:off x="867800" y="973593"/>
            <a:ext cx="4330407" cy="830997"/>
          </a:xfrm>
          <a:prstGeom prst="rect">
            <a:avLst/>
          </a:prstGeom>
          <a:noFill/>
        </p:spPr>
        <p:txBody>
          <a:bodyPr wrap="square" rtlCol="0">
            <a:spAutoFit/>
          </a:bodyPr>
          <a:lstStyle/>
          <a:p>
            <a:pPr algn="ctr"/>
            <a:r>
              <a:rPr lang="en-US" sz="4800"/>
              <a:t>Hoa hồng</a:t>
            </a:r>
          </a:p>
        </p:txBody>
      </p:sp>
      <p:sp>
        <p:nvSpPr>
          <p:cNvPr id="4" name="TextBox 3">
            <a:extLst>
              <a:ext uri="{FF2B5EF4-FFF2-40B4-BE49-F238E27FC236}">
                <a16:creationId xmlns:a16="http://schemas.microsoft.com/office/drawing/2014/main" id="{2FCDDC85-67C7-2487-7681-2AB05BF6B656}"/>
              </a:ext>
            </a:extLst>
          </p:cNvPr>
          <p:cNvSpPr txBox="1"/>
          <p:nvPr/>
        </p:nvSpPr>
        <p:spPr>
          <a:xfrm>
            <a:off x="6963633" y="973593"/>
            <a:ext cx="4330407" cy="830997"/>
          </a:xfrm>
          <a:prstGeom prst="rect">
            <a:avLst/>
          </a:prstGeom>
          <a:noFill/>
        </p:spPr>
        <p:txBody>
          <a:bodyPr wrap="square" rtlCol="0">
            <a:spAutoFit/>
          </a:bodyPr>
          <a:lstStyle/>
          <a:p>
            <a:pPr algn="ctr"/>
            <a:r>
              <a:rPr lang="en-US" sz="4800"/>
              <a:t>Hoa cúc</a:t>
            </a:r>
          </a:p>
        </p:txBody>
      </p:sp>
      <p:pic>
        <p:nvPicPr>
          <p:cNvPr id="8196" name="Picture 4" descr="gian-hoa-hong-leo-7">
            <a:extLst>
              <a:ext uri="{FF2B5EF4-FFF2-40B4-BE49-F238E27FC236}">
                <a16:creationId xmlns:a16="http://schemas.microsoft.com/office/drawing/2014/main" id="{EFB4EFE7-68D1-6EFE-5144-D7B05069E7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93" y="2194864"/>
            <a:ext cx="5823423" cy="386914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Ý Nghĩa Hoa Cúc, Các mẫu hoa cúc đẹp nhất tại Hoatuoi360.vn">
            <a:extLst>
              <a:ext uri="{FF2B5EF4-FFF2-40B4-BE49-F238E27FC236}">
                <a16:creationId xmlns:a16="http://schemas.microsoft.com/office/drawing/2014/main" id="{BBBC26C0-8EE3-8AAF-611A-DF6AB56966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7123" y="2181728"/>
            <a:ext cx="5823423" cy="388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33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fade">
                                      <p:cBhvr>
                                        <p:cTn id="17" dur="500"/>
                                        <p:tgtEl>
                                          <p:spTgt spid="81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ua xương rồng' miền Tây sở hữu 2.500 loài độc lạ, có cây khủng cao hơn 5m">
            <a:extLst>
              <a:ext uri="{FF2B5EF4-FFF2-40B4-BE49-F238E27FC236}">
                <a16:creationId xmlns:a16="http://schemas.microsoft.com/office/drawing/2014/main" id="{53702D6F-E2C4-C392-BEF3-8416E5AED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94" y="1973179"/>
            <a:ext cx="5423822" cy="40678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1A05B2-B0A8-FCA0-E6D8-8FC2C8CD62C9}"/>
              </a:ext>
            </a:extLst>
          </p:cNvPr>
          <p:cNvSpPr txBox="1"/>
          <p:nvPr/>
        </p:nvSpPr>
        <p:spPr>
          <a:xfrm>
            <a:off x="867401" y="816955"/>
            <a:ext cx="4330407" cy="830997"/>
          </a:xfrm>
          <a:prstGeom prst="rect">
            <a:avLst/>
          </a:prstGeom>
          <a:noFill/>
        </p:spPr>
        <p:txBody>
          <a:bodyPr wrap="square" rtlCol="0">
            <a:spAutoFit/>
          </a:bodyPr>
          <a:lstStyle/>
          <a:p>
            <a:pPr algn="ctr"/>
            <a:r>
              <a:rPr lang="en-US" sz="4800"/>
              <a:t>Xương rồng</a:t>
            </a:r>
          </a:p>
        </p:txBody>
      </p:sp>
      <p:pic>
        <p:nvPicPr>
          <p:cNvPr id="9220" name="Picture 4" descr="Cây Ổi - Thông tin chi tiết, báo giá, quy cách câyCây Ổi - Vingarden">
            <a:extLst>
              <a:ext uri="{FF2B5EF4-FFF2-40B4-BE49-F238E27FC236}">
                <a16:creationId xmlns:a16="http://schemas.microsoft.com/office/drawing/2014/main" id="{AA8D6D32-34B4-5BD8-5541-CF0B40F0D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919" y="1973179"/>
            <a:ext cx="5740270" cy="40506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16B334-C461-101A-A92B-E8A913E7CFC6}"/>
              </a:ext>
            </a:extLst>
          </p:cNvPr>
          <p:cNvSpPr txBox="1"/>
          <p:nvPr/>
        </p:nvSpPr>
        <p:spPr>
          <a:xfrm>
            <a:off x="6785850" y="834190"/>
            <a:ext cx="4330407" cy="830997"/>
          </a:xfrm>
          <a:prstGeom prst="rect">
            <a:avLst/>
          </a:prstGeom>
          <a:noFill/>
        </p:spPr>
        <p:txBody>
          <a:bodyPr wrap="square" rtlCol="0">
            <a:spAutoFit/>
          </a:bodyPr>
          <a:lstStyle/>
          <a:p>
            <a:pPr algn="ctr"/>
            <a:r>
              <a:rPr lang="en-US" sz="4800"/>
              <a:t>Ổi</a:t>
            </a:r>
          </a:p>
        </p:txBody>
      </p:sp>
    </p:spTree>
    <p:extLst>
      <p:ext uri="{BB962C8B-B14F-4D97-AF65-F5344CB8AC3E}">
        <p14:creationId xmlns:p14="http://schemas.microsoft.com/office/powerpoint/2010/main" val="27015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fade">
                                      <p:cBhvr>
                                        <p:cTn id="17" dur="500"/>
                                        <p:tgtEl>
                                          <p:spTgt spid="92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hu vườn mê cung sắc màu, điểm tô bằng trăm loài hoa và rau quả sạch của  người phụ nữ yêu thiên nhiên | Thời Đại">
            <a:extLst>
              <a:ext uri="{FF2B5EF4-FFF2-40B4-BE49-F238E27FC236}">
                <a16:creationId xmlns:a16="http://schemas.microsoft.com/office/drawing/2014/main" id="{C6F2124A-40A4-D39D-3FEA-198EC9C18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10" y="1276000"/>
            <a:ext cx="7127170" cy="534537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52AD6A88-6EFB-ED15-19F5-6EB1B7009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8062" y="1276000"/>
            <a:ext cx="4006803" cy="53453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4E94D76-0DB2-43C6-00A4-95ECD982D971}"/>
              </a:ext>
            </a:extLst>
          </p:cNvPr>
          <p:cNvSpPr txBox="1"/>
          <p:nvPr/>
        </p:nvSpPr>
        <p:spPr>
          <a:xfrm>
            <a:off x="1730791" y="236622"/>
            <a:ext cx="4330407" cy="830997"/>
          </a:xfrm>
          <a:prstGeom prst="rect">
            <a:avLst/>
          </a:prstGeom>
          <a:noFill/>
        </p:spPr>
        <p:txBody>
          <a:bodyPr wrap="square" rtlCol="0">
            <a:spAutoFit/>
          </a:bodyPr>
          <a:lstStyle/>
          <a:p>
            <a:pPr algn="ctr"/>
            <a:r>
              <a:rPr lang="en-US" sz="4800"/>
              <a:t>Ngô</a:t>
            </a:r>
          </a:p>
        </p:txBody>
      </p:sp>
      <p:sp>
        <p:nvSpPr>
          <p:cNvPr id="4" name="TextBox 3">
            <a:extLst>
              <a:ext uri="{FF2B5EF4-FFF2-40B4-BE49-F238E27FC236}">
                <a16:creationId xmlns:a16="http://schemas.microsoft.com/office/drawing/2014/main" id="{1DB129E6-263F-01A2-11D7-15AA6F36D350}"/>
              </a:ext>
            </a:extLst>
          </p:cNvPr>
          <p:cNvSpPr txBox="1"/>
          <p:nvPr/>
        </p:nvSpPr>
        <p:spPr>
          <a:xfrm>
            <a:off x="7656259" y="236621"/>
            <a:ext cx="4330407" cy="830997"/>
          </a:xfrm>
          <a:prstGeom prst="rect">
            <a:avLst/>
          </a:prstGeom>
          <a:noFill/>
        </p:spPr>
        <p:txBody>
          <a:bodyPr wrap="square" rtlCol="0">
            <a:spAutoFit/>
          </a:bodyPr>
          <a:lstStyle/>
          <a:p>
            <a:pPr algn="ctr"/>
            <a:r>
              <a:rPr lang="en-US" sz="4800"/>
              <a:t>Lúa</a:t>
            </a:r>
          </a:p>
        </p:txBody>
      </p:sp>
    </p:spTree>
    <p:extLst>
      <p:ext uri="{BB962C8B-B14F-4D97-AF65-F5344CB8AC3E}">
        <p14:creationId xmlns:p14="http://schemas.microsoft.com/office/powerpoint/2010/main" val="184098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4"/>
                                        </p:tgtEl>
                                        <p:attrNameLst>
                                          <p:attrName>style.visibility</p:attrName>
                                        </p:attrNameLst>
                                      </p:cBhvr>
                                      <p:to>
                                        <p:strVal val="visible"/>
                                      </p:to>
                                    </p:set>
                                    <p:animEffect transition="in" filter="fade">
                                      <p:cBhvr>
                                        <p:cTn id="17" dur="500"/>
                                        <p:tgtEl>
                                          <p:spTgt spid="102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D52ECB6-A1F6-25EA-1C76-D536A2471B7F}"/>
              </a:ext>
            </a:extLst>
          </p:cNvPr>
          <p:cNvSpPr/>
          <p:nvPr/>
        </p:nvSpPr>
        <p:spPr>
          <a:xfrm>
            <a:off x="703769" y="997600"/>
            <a:ext cx="10754300" cy="4657725"/>
          </a:xfrm>
          <a:prstGeom prst="round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rgbClr val="000000"/>
                </a:solidFill>
              </a:rPr>
              <a:t>	Quanh ta có rất nhiều cây cối. Mỗi loài cây lại có hình dáng, màu sắc, kích thước, mùi hương khác nhau. Cây cối đã làm đẹp thêm cho thiên nhiên và cuộc sống con người.</a:t>
            </a:r>
          </a:p>
        </p:txBody>
      </p:sp>
    </p:spTree>
    <p:extLst>
      <p:ext uri="{BB962C8B-B14F-4D97-AF65-F5344CB8AC3E}">
        <p14:creationId xmlns:p14="http://schemas.microsoft.com/office/powerpoint/2010/main" val="121254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ĐỒNG HỒ ĐẾM NGƯỢC 30s MP4_Phan Linh">
            <a:hlinkClick r:id="" action="ppaction://media"/>
            <a:extLst>
              <a:ext uri="{FF2B5EF4-FFF2-40B4-BE49-F238E27FC236}">
                <a16:creationId xmlns:a16="http://schemas.microsoft.com/office/drawing/2014/main" id="{63F83C61-1034-748B-32D1-790699FF7F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853" y="173448"/>
            <a:ext cx="11834132" cy="6684552"/>
          </a:xfrm>
          <a:prstGeom prst="rect">
            <a:avLst/>
          </a:prstGeom>
        </p:spPr>
      </p:pic>
    </p:spTree>
    <p:extLst>
      <p:ext uri="{BB962C8B-B14F-4D97-AF65-F5344CB8AC3E}">
        <p14:creationId xmlns:p14="http://schemas.microsoft.com/office/powerpoint/2010/main" val="355947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99"/>
        <p:cNvGrpSpPr/>
        <p:nvPr/>
      </p:nvGrpSpPr>
      <p:grpSpPr>
        <a:xfrm>
          <a:off x="0" y="0"/>
          <a:ext cx="0" cy="0"/>
          <a:chOff x="0" y="0"/>
          <a:chExt cx="0" cy="0"/>
        </a:xfrm>
      </p:grpSpPr>
      <p:sp>
        <p:nvSpPr>
          <p:cNvPr id="22" name="Rectangle 21">
            <a:extLst>
              <a:ext uri="{FF2B5EF4-FFF2-40B4-BE49-F238E27FC236}">
                <a16:creationId xmlns:a16="http://schemas.microsoft.com/office/drawing/2014/main" id="{2DC44875-07BF-667B-C383-502ECEB2564B}"/>
              </a:ext>
            </a:extLst>
          </p:cNvPr>
          <p:cNvSpPr/>
          <p:nvPr/>
        </p:nvSpPr>
        <p:spPr>
          <a:xfrm>
            <a:off x="1395242" y="1883501"/>
            <a:ext cx="9445137" cy="354481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spcBef>
                <a:spcPts val="600"/>
              </a:spcBef>
              <a:spcAft>
                <a:spcPts val="1200"/>
              </a:spcAft>
            </a:pPr>
            <a:r>
              <a:rPr lang="en-US" sz="8000" b="1">
                <a:solidFill>
                  <a:srgbClr val="002060"/>
                </a:solidFill>
              </a:rPr>
              <a:t>THỰC HÀNH</a:t>
            </a:r>
          </a:p>
          <a:p>
            <a:pPr algn="ctr"/>
            <a:r>
              <a:rPr lang="en-US" sz="8000" b="1">
                <a:solidFill>
                  <a:srgbClr val="7030A0"/>
                </a:solidFill>
              </a:rPr>
              <a:t>DỰ ÁN GIEO HẠT</a:t>
            </a:r>
            <a:endParaRPr lang="en-US" sz="8000" b="1" dirty="0">
              <a:solidFill>
                <a:srgbClr val="7030A0"/>
              </a:solidFill>
            </a:endParaRPr>
          </a:p>
        </p:txBody>
      </p:sp>
      <p:sp>
        <p:nvSpPr>
          <p:cNvPr id="14" name="Google Shape;979;p43">
            <a:extLst>
              <a:ext uri="{FF2B5EF4-FFF2-40B4-BE49-F238E27FC236}">
                <a16:creationId xmlns:a16="http://schemas.microsoft.com/office/drawing/2014/main" id="{2B0F790C-52A3-D145-9C16-61E61B637523}"/>
              </a:ext>
            </a:extLst>
          </p:cNvPr>
          <p:cNvSpPr/>
          <p:nvPr/>
        </p:nvSpPr>
        <p:spPr>
          <a:xfrm>
            <a:off x="5109618" y="298472"/>
            <a:ext cx="1653842" cy="1559270"/>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5" name="Google Shape;987;p43">
            <a:extLst>
              <a:ext uri="{FF2B5EF4-FFF2-40B4-BE49-F238E27FC236}">
                <a16:creationId xmlns:a16="http://schemas.microsoft.com/office/drawing/2014/main" id="{31E8D88B-86BA-D18E-89D1-D6B9EDAAA1B1}"/>
              </a:ext>
            </a:extLst>
          </p:cNvPr>
          <p:cNvSpPr txBox="1">
            <a:spLocks/>
          </p:cNvSpPr>
          <p:nvPr/>
        </p:nvSpPr>
        <p:spPr>
          <a:xfrm>
            <a:off x="5631418" y="563680"/>
            <a:ext cx="972787" cy="997127"/>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r>
              <a:rPr lang="en" sz="7200" b="1">
                <a:solidFill>
                  <a:schemeClr val="accent6"/>
                </a:solidFill>
              </a:rPr>
              <a:t>2</a:t>
            </a:r>
          </a:p>
        </p:txBody>
      </p:sp>
      <p:grpSp>
        <p:nvGrpSpPr>
          <p:cNvPr id="4" name="Google Shape;1056;p43">
            <a:extLst>
              <a:ext uri="{FF2B5EF4-FFF2-40B4-BE49-F238E27FC236}">
                <a16:creationId xmlns:a16="http://schemas.microsoft.com/office/drawing/2014/main" id="{6F90BA4F-3ECD-C34C-CBCB-1481D870DDCD}"/>
              </a:ext>
            </a:extLst>
          </p:cNvPr>
          <p:cNvGrpSpPr/>
          <p:nvPr/>
        </p:nvGrpSpPr>
        <p:grpSpPr>
          <a:xfrm>
            <a:off x="4276788" y="475305"/>
            <a:ext cx="1184012" cy="1661558"/>
            <a:chOff x="1471288" y="1621423"/>
            <a:chExt cx="1868228" cy="2621739"/>
          </a:xfrm>
        </p:grpSpPr>
        <p:sp>
          <p:nvSpPr>
            <p:cNvPr id="5" name="Google Shape;1057;p43">
              <a:extLst>
                <a:ext uri="{FF2B5EF4-FFF2-40B4-BE49-F238E27FC236}">
                  <a16:creationId xmlns:a16="http://schemas.microsoft.com/office/drawing/2014/main" id="{18570628-23C2-D44A-2104-4D5DA2390A2A}"/>
                </a:ext>
              </a:extLst>
            </p:cNvPr>
            <p:cNvSpPr/>
            <p:nvPr/>
          </p:nvSpPr>
          <p:spPr>
            <a:xfrm>
              <a:off x="1471288" y="1621423"/>
              <a:ext cx="1868228" cy="2135071"/>
            </a:xfrm>
            <a:custGeom>
              <a:avLst/>
              <a:gdLst/>
              <a:ahLst/>
              <a:cxnLst/>
              <a:rect l="l" t="t" r="r" b="b"/>
              <a:pathLst>
                <a:path w="34292" h="39190" extrusionOk="0">
                  <a:moveTo>
                    <a:pt x="12597" y="1"/>
                  </a:moveTo>
                  <a:cubicBezTo>
                    <a:pt x="12439" y="1"/>
                    <a:pt x="12283" y="9"/>
                    <a:pt x="12129" y="32"/>
                  </a:cubicBezTo>
                  <a:cubicBezTo>
                    <a:pt x="11049" y="177"/>
                    <a:pt x="9681" y="950"/>
                    <a:pt x="8794" y="1820"/>
                  </a:cubicBezTo>
                  <a:cubicBezTo>
                    <a:pt x="7699" y="2786"/>
                    <a:pt x="6700" y="4251"/>
                    <a:pt x="6427" y="5669"/>
                  </a:cubicBezTo>
                  <a:cubicBezTo>
                    <a:pt x="6331" y="5911"/>
                    <a:pt x="6234" y="6169"/>
                    <a:pt x="6153" y="6410"/>
                  </a:cubicBezTo>
                  <a:cubicBezTo>
                    <a:pt x="5719" y="8342"/>
                    <a:pt x="6008" y="10436"/>
                    <a:pt x="6620" y="12289"/>
                  </a:cubicBezTo>
                  <a:cubicBezTo>
                    <a:pt x="7458" y="14705"/>
                    <a:pt x="9245" y="16316"/>
                    <a:pt x="11066" y="17991"/>
                  </a:cubicBezTo>
                  <a:cubicBezTo>
                    <a:pt x="11532" y="18442"/>
                    <a:pt x="11936" y="18989"/>
                    <a:pt x="12258" y="19505"/>
                  </a:cubicBezTo>
                  <a:cubicBezTo>
                    <a:pt x="12161" y="19488"/>
                    <a:pt x="12048" y="19473"/>
                    <a:pt x="11951" y="19456"/>
                  </a:cubicBezTo>
                  <a:cubicBezTo>
                    <a:pt x="10920" y="19215"/>
                    <a:pt x="9842" y="18216"/>
                    <a:pt x="9069" y="17797"/>
                  </a:cubicBezTo>
                  <a:cubicBezTo>
                    <a:pt x="7881" y="16907"/>
                    <a:pt x="6542" y="15989"/>
                    <a:pt x="5003" y="15989"/>
                  </a:cubicBezTo>
                  <a:cubicBezTo>
                    <a:pt x="4872" y="15989"/>
                    <a:pt x="4740" y="15995"/>
                    <a:pt x="4607" y="16009"/>
                  </a:cubicBezTo>
                  <a:cubicBezTo>
                    <a:pt x="3915" y="16106"/>
                    <a:pt x="3206" y="16187"/>
                    <a:pt x="2609" y="16573"/>
                  </a:cubicBezTo>
                  <a:cubicBezTo>
                    <a:pt x="1643" y="17153"/>
                    <a:pt x="1015" y="18071"/>
                    <a:pt x="644" y="19118"/>
                  </a:cubicBezTo>
                  <a:cubicBezTo>
                    <a:pt x="275" y="19939"/>
                    <a:pt x="0" y="20793"/>
                    <a:pt x="0" y="21695"/>
                  </a:cubicBezTo>
                  <a:cubicBezTo>
                    <a:pt x="32" y="22870"/>
                    <a:pt x="307" y="24094"/>
                    <a:pt x="967" y="25093"/>
                  </a:cubicBezTo>
                  <a:cubicBezTo>
                    <a:pt x="1385" y="25786"/>
                    <a:pt x="1853" y="26478"/>
                    <a:pt x="2481" y="27010"/>
                  </a:cubicBezTo>
                  <a:cubicBezTo>
                    <a:pt x="3286" y="27638"/>
                    <a:pt x="4317" y="27960"/>
                    <a:pt x="5315" y="28089"/>
                  </a:cubicBezTo>
                  <a:cubicBezTo>
                    <a:pt x="6443" y="28089"/>
                    <a:pt x="7570" y="27880"/>
                    <a:pt x="8714" y="27831"/>
                  </a:cubicBezTo>
                  <a:cubicBezTo>
                    <a:pt x="9262" y="27767"/>
                    <a:pt x="9745" y="27526"/>
                    <a:pt x="10261" y="27365"/>
                  </a:cubicBezTo>
                  <a:cubicBezTo>
                    <a:pt x="10888" y="27187"/>
                    <a:pt x="11517" y="27026"/>
                    <a:pt x="12129" y="26865"/>
                  </a:cubicBezTo>
                  <a:cubicBezTo>
                    <a:pt x="12644" y="26704"/>
                    <a:pt x="12885" y="26478"/>
                    <a:pt x="13304" y="26430"/>
                  </a:cubicBezTo>
                  <a:lnTo>
                    <a:pt x="13304" y="26430"/>
                  </a:lnTo>
                  <a:cubicBezTo>
                    <a:pt x="12741" y="26914"/>
                    <a:pt x="11983" y="27332"/>
                    <a:pt x="11356" y="27429"/>
                  </a:cubicBezTo>
                  <a:cubicBezTo>
                    <a:pt x="10905" y="27526"/>
                    <a:pt x="10518" y="27734"/>
                    <a:pt x="10083" y="27848"/>
                  </a:cubicBezTo>
                  <a:cubicBezTo>
                    <a:pt x="9133" y="28105"/>
                    <a:pt x="8263" y="28589"/>
                    <a:pt x="7570" y="29281"/>
                  </a:cubicBezTo>
                  <a:cubicBezTo>
                    <a:pt x="6427" y="30747"/>
                    <a:pt x="5927" y="32534"/>
                    <a:pt x="6282" y="34290"/>
                  </a:cubicBezTo>
                  <a:cubicBezTo>
                    <a:pt x="6492" y="35321"/>
                    <a:pt x="6797" y="36352"/>
                    <a:pt x="7555" y="37125"/>
                  </a:cubicBezTo>
                  <a:cubicBezTo>
                    <a:pt x="8279" y="38027"/>
                    <a:pt x="9133" y="38478"/>
                    <a:pt x="10244" y="38815"/>
                  </a:cubicBezTo>
                  <a:cubicBezTo>
                    <a:pt x="10942" y="39063"/>
                    <a:pt x="11674" y="39189"/>
                    <a:pt x="12402" y="39189"/>
                  </a:cubicBezTo>
                  <a:cubicBezTo>
                    <a:pt x="13002" y="39189"/>
                    <a:pt x="13599" y="39103"/>
                    <a:pt x="14174" y="38929"/>
                  </a:cubicBezTo>
                  <a:cubicBezTo>
                    <a:pt x="14528" y="38736"/>
                    <a:pt x="15011" y="38575"/>
                    <a:pt x="15447" y="38268"/>
                  </a:cubicBezTo>
                  <a:cubicBezTo>
                    <a:pt x="16235" y="37624"/>
                    <a:pt x="16735" y="36722"/>
                    <a:pt x="17412" y="35949"/>
                  </a:cubicBezTo>
                  <a:cubicBezTo>
                    <a:pt x="17766" y="35514"/>
                    <a:pt x="18361" y="34999"/>
                    <a:pt x="18604" y="34870"/>
                  </a:cubicBezTo>
                  <a:cubicBezTo>
                    <a:pt x="18958" y="34724"/>
                    <a:pt x="19199" y="34709"/>
                    <a:pt x="19424" y="34677"/>
                  </a:cubicBezTo>
                  <a:cubicBezTo>
                    <a:pt x="19473" y="34677"/>
                    <a:pt x="19618" y="34692"/>
                    <a:pt x="19667" y="34724"/>
                  </a:cubicBezTo>
                  <a:cubicBezTo>
                    <a:pt x="19763" y="34741"/>
                    <a:pt x="19860" y="34773"/>
                    <a:pt x="19956" y="34789"/>
                  </a:cubicBezTo>
                  <a:lnTo>
                    <a:pt x="19972" y="34789"/>
                  </a:lnTo>
                  <a:cubicBezTo>
                    <a:pt x="20279" y="34934"/>
                    <a:pt x="20842" y="35385"/>
                    <a:pt x="21084" y="35708"/>
                  </a:cubicBezTo>
                  <a:cubicBezTo>
                    <a:pt x="21084" y="35708"/>
                    <a:pt x="21099" y="35723"/>
                    <a:pt x="21099" y="35740"/>
                  </a:cubicBezTo>
                  <a:cubicBezTo>
                    <a:pt x="21116" y="35740"/>
                    <a:pt x="21116" y="35740"/>
                    <a:pt x="21132" y="35755"/>
                  </a:cubicBezTo>
                  <a:lnTo>
                    <a:pt x="21116" y="35755"/>
                  </a:lnTo>
                  <a:cubicBezTo>
                    <a:pt x="21164" y="35787"/>
                    <a:pt x="21213" y="35804"/>
                    <a:pt x="21277" y="35804"/>
                  </a:cubicBezTo>
                  <a:cubicBezTo>
                    <a:pt x="21357" y="35804"/>
                    <a:pt x="21438" y="35723"/>
                    <a:pt x="21454" y="35643"/>
                  </a:cubicBezTo>
                  <a:cubicBezTo>
                    <a:pt x="21518" y="35401"/>
                    <a:pt x="21583" y="35143"/>
                    <a:pt x="21647" y="34902"/>
                  </a:cubicBezTo>
                  <a:cubicBezTo>
                    <a:pt x="21744" y="34548"/>
                    <a:pt x="22211" y="34033"/>
                    <a:pt x="22662" y="33887"/>
                  </a:cubicBezTo>
                  <a:cubicBezTo>
                    <a:pt x="22807" y="33831"/>
                    <a:pt x="23061" y="33819"/>
                    <a:pt x="23334" y="33819"/>
                  </a:cubicBezTo>
                  <a:cubicBezTo>
                    <a:pt x="23537" y="33819"/>
                    <a:pt x="23750" y="33826"/>
                    <a:pt x="23939" y="33826"/>
                  </a:cubicBezTo>
                  <a:cubicBezTo>
                    <a:pt x="24006" y="33826"/>
                    <a:pt x="24069" y="33825"/>
                    <a:pt x="24127" y="33823"/>
                  </a:cubicBezTo>
                  <a:cubicBezTo>
                    <a:pt x="24256" y="33816"/>
                    <a:pt x="24374" y="33813"/>
                    <a:pt x="24484" y="33813"/>
                  </a:cubicBezTo>
                  <a:cubicBezTo>
                    <a:pt x="24852" y="33813"/>
                    <a:pt x="25142" y="33842"/>
                    <a:pt x="25517" y="33842"/>
                  </a:cubicBezTo>
                  <a:cubicBezTo>
                    <a:pt x="25578" y="33842"/>
                    <a:pt x="25640" y="33841"/>
                    <a:pt x="25706" y="33839"/>
                  </a:cubicBezTo>
                  <a:cubicBezTo>
                    <a:pt x="26479" y="33823"/>
                    <a:pt x="27252" y="33678"/>
                    <a:pt x="28010" y="33485"/>
                  </a:cubicBezTo>
                  <a:cubicBezTo>
                    <a:pt x="30168" y="32760"/>
                    <a:pt x="31779" y="31005"/>
                    <a:pt x="32954" y="29136"/>
                  </a:cubicBezTo>
                  <a:cubicBezTo>
                    <a:pt x="33808" y="27767"/>
                    <a:pt x="34291" y="25802"/>
                    <a:pt x="33437" y="24337"/>
                  </a:cubicBezTo>
                  <a:cubicBezTo>
                    <a:pt x="33179" y="23804"/>
                    <a:pt x="32680" y="23450"/>
                    <a:pt x="32277" y="23016"/>
                  </a:cubicBezTo>
                  <a:cubicBezTo>
                    <a:pt x="31536" y="22500"/>
                    <a:pt x="30651" y="22129"/>
                    <a:pt x="29749" y="22033"/>
                  </a:cubicBezTo>
                  <a:cubicBezTo>
                    <a:pt x="29523" y="22000"/>
                    <a:pt x="29298" y="21984"/>
                    <a:pt x="29074" y="21984"/>
                  </a:cubicBezTo>
                  <a:cubicBezTo>
                    <a:pt x="28212" y="21984"/>
                    <a:pt x="27368" y="22213"/>
                    <a:pt x="26576" y="22533"/>
                  </a:cubicBezTo>
                  <a:cubicBezTo>
                    <a:pt x="26270" y="22613"/>
                    <a:pt x="25980" y="22694"/>
                    <a:pt x="25690" y="22790"/>
                  </a:cubicBezTo>
                  <a:cubicBezTo>
                    <a:pt x="25884" y="22662"/>
                    <a:pt x="26077" y="22516"/>
                    <a:pt x="26286" y="22387"/>
                  </a:cubicBezTo>
                  <a:cubicBezTo>
                    <a:pt x="26753" y="22050"/>
                    <a:pt x="27188" y="21695"/>
                    <a:pt x="27671" y="21389"/>
                  </a:cubicBezTo>
                  <a:cubicBezTo>
                    <a:pt x="28171" y="21115"/>
                    <a:pt x="28654" y="20809"/>
                    <a:pt x="29008" y="20374"/>
                  </a:cubicBezTo>
                  <a:cubicBezTo>
                    <a:pt x="30795" y="18135"/>
                    <a:pt x="32552" y="15333"/>
                    <a:pt x="31102" y="12595"/>
                  </a:cubicBezTo>
                  <a:cubicBezTo>
                    <a:pt x="30941" y="12225"/>
                    <a:pt x="30651" y="11935"/>
                    <a:pt x="30393" y="11613"/>
                  </a:cubicBezTo>
                  <a:cubicBezTo>
                    <a:pt x="30168" y="11242"/>
                    <a:pt x="29797" y="11016"/>
                    <a:pt x="29427" y="10823"/>
                  </a:cubicBezTo>
                  <a:cubicBezTo>
                    <a:pt x="28895" y="10517"/>
                    <a:pt x="28267" y="10372"/>
                    <a:pt x="27671" y="10260"/>
                  </a:cubicBezTo>
                  <a:cubicBezTo>
                    <a:pt x="27239" y="10164"/>
                    <a:pt x="26801" y="10119"/>
                    <a:pt x="26365" y="10119"/>
                  </a:cubicBezTo>
                  <a:cubicBezTo>
                    <a:pt x="26069" y="10119"/>
                    <a:pt x="25773" y="10140"/>
                    <a:pt x="25480" y="10179"/>
                  </a:cubicBezTo>
                  <a:cubicBezTo>
                    <a:pt x="24095" y="10501"/>
                    <a:pt x="22791" y="11145"/>
                    <a:pt x="21825" y="12193"/>
                  </a:cubicBezTo>
                  <a:cubicBezTo>
                    <a:pt x="20697" y="13174"/>
                    <a:pt x="19779" y="14398"/>
                    <a:pt x="19119" y="15736"/>
                  </a:cubicBezTo>
                  <a:cubicBezTo>
                    <a:pt x="19038" y="15912"/>
                    <a:pt x="18973" y="16073"/>
                    <a:pt x="18909" y="16219"/>
                  </a:cubicBezTo>
                  <a:cubicBezTo>
                    <a:pt x="19216" y="15349"/>
                    <a:pt x="19602" y="14480"/>
                    <a:pt x="19843" y="13513"/>
                  </a:cubicBezTo>
                  <a:cubicBezTo>
                    <a:pt x="20214" y="12289"/>
                    <a:pt x="20423" y="11033"/>
                    <a:pt x="20504" y="9760"/>
                  </a:cubicBezTo>
                  <a:cubicBezTo>
                    <a:pt x="20616" y="8890"/>
                    <a:pt x="20552" y="7393"/>
                    <a:pt x="20343" y="6330"/>
                  </a:cubicBezTo>
                  <a:cubicBezTo>
                    <a:pt x="20294" y="5943"/>
                    <a:pt x="20101" y="5604"/>
                    <a:pt x="19972" y="5235"/>
                  </a:cubicBezTo>
                  <a:cubicBezTo>
                    <a:pt x="19731" y="4477"/>
                    <a:pt x="19377" y="3753"/>
                    <a:pt x="18893" y="3092"/>
                  </a:cubicBezTo>
                  <a:cubicBezTo>
                    <a:pt x="18651" y="2754"/>
                    <a:pt x="18475" y="2368"/>
                    <a:pt x="18185" y="2061"/>
                  </a:cubicBezTo>
                  <a:cubicBezTo>
                    <a:pt x="17781" y="1642"/>
                    <a:pt x="17315" y="1256"/>
                    <a:pt x="16815" y="918"/>
                  </a:cubicBezTo>
                  <a:cubicBezTo>
                    <a:pt x="16027" y="532"/>
                    <a:pt x="15157" y="177"/>
                    <a:pt x="14287" y="81"/>
                  </a:cubicBezTo>
                  <a:cubicBezTo>
                    <a:pt x="14250" y="81"/>
                    <a:pt x="14213" y="82"/>
                    <a:pt x="14176" y="82"/>
                  </a:cubicBezTo>
                  <a:cubicBezTo>
                    <a:pt x="13603" y="82"/>
                    <a:pt x="13087" y="1"/>
                    <a:pt x="12597"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6" name="Google Shape;1058;p43">
              <a:extLst>
                <a:ext uri="{FF2B5EF4-FFF2-40B4-BE49-F238E27FC236}">
                  <a16:creationId xmlns:a16="http://schemas.microsoft.com/office/drawing/2014/main" id="{0211BE49-4F05-255C-761E-8CBDA219110A}"/>
                </a:ext>
              </a:extLst>
            </p:cNvPr>
            <p:cNvGrpSpPr/>
            <p:nvPr/>
          </p:nvGrpSpPr>
          <p:grpSpPr>
            <a:xfrm>
              <a:off x="1537099" y="1693281"/>
              <a:ext cx="1720151" cy="1955983"/>
              <a:chOff x="1331712" y="1700706"/>
              <a:chExt cx="1720151" cy="1955983"/>
            </a:xfrm>
          </p:grpSpPr>
          <p:sp>
            <p:nvSpPr>
              <p:cNvPr id="80" name="Google Shape;1059;p43">
                <a:extLst>
                  <a:ext uri="{FF2B5EF4-FFF2-40B4-BE49-F238E27FC236}">
                    <a16:creationId xmlns:a16="http://schemas.microsoft.com/office/drawing/2014/main" id="{3F4E752E-0595-3784-FEB1-D5503160B3FA}"/>
                  </a:ext>
                </a:extLst>
              </p:cNvPr>
              <p:cNvSpPr/>
              <p:nvPr/>
            </p:nvSpPr>
            <p:spPr>
              <a:xfrm>
                <a:off x="1764664" y="1814351"/>
                <a:ext cx="57585" cy="103893"/>
              </a:xfrm>
              <a:custGeom>
                <a:avLst/>
                <a:gdLst/>
                <a:ahLst/>
                <a:cxnLst/>
                <a:rect l="l" t="t" r="r" b="b"/>
                <a:pathLst>
                  <a:path w="1057" h="1907" extrusionOk="0">
                    <a:moveTo>
                      <a:pt x="176" y="0"/>
                    </a:moveTo>
                    <a:cubicBezTo>
                      <a:pt x="84" y="0"/>
                      <a:pt x="1" y="101"/>
                      <a:pt x="26" y="202"/>
                    </a:cubicBezTo>
                    <a:cubicBezTo>
                      <a:pt x="187" y="702"/>
                      <a:pt x="429" y="1169"/>
                      <a:pt x="670" y="1636"/>
                    </a:cubicBezTo>
                    <a:cubicBezTo>
                      <a:pt x="719" y="1716"/>
                      <a:pt x="734" y="1813"/>
                      <a:pt x="816" y="1877"/>
                    </a:cubicBezTo>
                    <a:cubicBezTo>
                      <a:pt x="841" y="1898"/>
                      <a:pt x="871" y="1907"/>
                      <a:pt x="901" y="1907"/>
                    </a:cubicBezTo>
                    <a:cubicBezTo>
                      <a:pt x="967" y="1907"/>
                      <a:pt x="1034" y="1864"/>
                      <a:pt x="1057" y="1797"/>
                    </a:cubicBezTo>
                    <a:cubicBezTo>
                      <a:pt x="895" y="1250"/>
                      <a:pt x="477" y="702"/>
                      <a:pt x="365" y="234"/>
                    </a:cubicBezTo>
                    <a:cubicBezTo>
                      <a:pt x="332" y="155"/>
                      <a:pt x="332" y="58"/>
                      <a:pt x="251" y="26"/>
                    </a:cubicBezTo>
                    <a:cubicBezTo>
                      <a:pt x="227" y="8"/>
                      <a:pt x="201" y="0"/>
                      <a:pt x="176"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 name="Google Shape;1060;p43">
                <a:extLst>
                  <a:ext uri="{FF2B5EF4-FFF2-40B4-BE49-F238E27FC236}">
                    <a16:creationId xmlns:a16="http://schemas.microsoft.com/office/drawing/2014/main" id="{F22A0952-AB14-1316-D577-2E821DC0FD4D}"/>
                  </a:ext>
                </a:extLst>
              </p:cNvPr>
              <p:cNvSpPr/>
              <p:nvPr/>
            </p:nvSpPr>
            <p:spPr>
              <a:xfrm>
                <a:off x="2060000" y="1767008"/>
                <a:ext cx="32525" cy="200595"/>
              </a:xfrm>
              <a:custGeom>
                <a:avLst/>
                <a:gdLst/>
                <a:ahLst/>
                <a:cxnLst/>
                <a:rect l="l" t="t" r="r" b="b"/>
                <a:pathLst>
                  <a:path w="597" h="3682" extrusionOk="0">
                    <a:moveTo>
                      <a:pt x="235" y="1"/>
                    </a:moveTo>
                    <a:cubicBezTo>
                      <a:pt x="181" y="1"/>
                      <a:pt x="125" y="26"/>
                      <a:pt x="98" y="73"/>
                    </a:cubicBezTo>
                    <a:cubicBezTo>
                      <a:pt x="49" y="202"/>
                      <a:pt x="113" y="363"/>
                      <a:pt x="113" y="491"/>
                    </a:cubicBezTo>
                    <a:cubicBezTo>
                      <a:pt x="210" y="1007"/>
                      <a:pt x="210" y="1909"/>
                      <a:pt x="113" y="2666"/>
                    </a:cubicBezTo>
                    <a:cubicBezTo>
                      <a:pt x="113" y="3004"/>
                      <a:pt x="1" y="3214"/>
                      <a:pt x="33" y="3601"/>
                    </a:cubicBezTo>
                    <a:cubicBezTo>
                      <a:pt x="61" y="3656"/>
                      <a:pt x="115" y="3681"/>
                      <a:pt x="170" y="3681"/>
                    </a:cubicBezTo>
                    <a:cubicBezTo>
                      <a:pt x="244" y="3681"/>
                      <a:pt x="320" y="3635"/>
                      <a:pt x="339" y="3552"/>
                    </a:cubicBezTo>
                    <a:cubicBezTo>
                      <a:pt x="532" y="2360"/>
                      <a:pt x="596" y="846"/>
                      <a:pt x="339" y="40"/>
                    </a:cubicBezTo>
                    <a:cubicBezTo>
                      <a:pt x="312" y="14"/>
                      <a:pt x="274" y="1"/>
                      <a:pt x="235"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2" name="Google Shape;1061;p43">
                <a:extLst>
                  <a:ext uri="{FF2B5EF4-FFF2-40B4-BE49-F238E27FC236}">
                    <a16:creationId xmlns:a16="http://schemas.microsoft.com/office/drawing/2014/main" id="{A2CE82BB-5DCE-A54F-B752-9744015B56F1}"/>
                  </a:ext>
                </a:extLst>
              </p:cNvPr>
              <p:cNvSpPr/>
              <p:nvPr/>
            </p:nvSpPr>
            <p:spPr>
              <a:xfrm>
                <a:off x="1623888" y="2158716"/>
                <a:ext cx="82428" cy="91744"/>
              </a:xfrm>
              <a:custGeom>
                <a:avLst/>
                <a:gdLst/>
                <a:ahLst/>
                <a:cxnLst/>
                <a:rect l="l" t="t" r="r" b="b"/>
                <a:pathLst>
                  <a:path w="1513" h="1684" extrusionOk="0">
                    <a:moveTo>
                      <a:pt x="1173" y="0"/>
                    </a:moveTo>
                    <a:cubicBezTo>
                      <a:pt x="1164" y="0"/>
                      <a:pt x="1154" y="1"/>
                      <a:pt x="1145" y="2"/>
                    </a:cubicBezTo>
                    <a:cubicBezTo>
                      <a:pt x="1112" y="2"/>
                      <a:pt x="1064" y="2"/>
                      <a:pt x="1031" y="18"/>
                    </a:cubicBezTo>
                    <a:lnTo>
                      <a:pt x="806" y="18"/>
                    </a:lnTo>
                    <a:cubicBezTo>
                      <a:pt x="65" y="83"/>
                      <a:pt x="1" y="1049"/>
                      <a:pt x="290" y="1580"/>
                    </a:cubicBezTo>
                    <a:cubicBezTo>
                      <a:pt x="337" y="1653"/>
                      <a:pt x="406" y="1684"/>
                      <a:pt x="474" y="1684"/>
                    </a:cubicBezTo>
                    <a:cubicBezTo>
                      <a:pt x="619" y="1684"/>
                      <a:pt x="764" y="1546"/>
                      <a:pt x="709" y="1371"/>
                    </a:cubicBezTo>
                    <a:cubicBezTo>
                      <a:pt x="484" y="759"/>
                      <a:pt x="694" y="517"/>
                      <a:pt x="823" y="485"/>
                    </a:cubicBezTo>
                    <a:cubicBezTo>
                      <a:pt x="876" y="485"/>
                      <a:pt x="937" y="492"/>
                      <a:pt x="1000" y="492"/>
                    </a:cubicBezTo>
                    <a:cubicBezTo>
                      <a:pt x="1031" y="492"/>
                      <a:pt x="1064" y="490"/>
                      <a:pt x="1096" y="485"/>
                    </a:cubicBezTo>
                    <a:cubicBezTo>
                      <a:pt x="1128" y="485"/>
                      <a:pt x="1154" y="492"/>
                      <a:pt x="1171" y="492"/>
                    </a:cubicBezTo>
                    <a:cubicBezTo>
                      <a:pt x="1180" y="492"/>
                      <a:pt x="1187" y="490"/>
                      <a:pt x="1192" y="485"/>
                    </a:cubicBezTo>
                    <a:cubicBezTo>
                      <a:pt x="1207" y="487"/>
                      <a:pt x="1221" y="488"/>
                      <a:pt x="1236" y="488"/>
                    </a:cubicBezTo>
                    <a:cubicBezTo>
                      <a:pt x="1337" y="488"/>
                      <a:pt x="1439" y="436"/>
                      <a:pt x="1467" y="324"/>
                    </a:cubicBezTo>
                    <a:cubicBezTo>
                      <a:pt x="1512" y="140"/>
                      <a:pt x="1355" y="0"/>
                      <a:pt x="117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3" name="Google Shape;1062;p43">
                <a:extLst>
                  <a:ext uri="{FF2B5EF4-FFF2-40B4-BE49-F238E27FC236}">
                    <a16:creationId xmlns:a16="http://schemas.microsoft.com/office/drawing/2014/main" id="{A7B1A018-8FC5-5964-428D-4082C8814DFD}"/>
                  </a:ext>
                </a:extLst>
              </p:cNvPr>
              <p:cNvSpPr/>
              <p:nvPr/>
            </p:nvSpPr>
            <p:spPr>
              <a:xfrm>
                <a:off x="1758998" y="2157681"/>
                <a:ext cx="101224" cy="100080"/>
              </a:xfrm>
              <a:custGeom>
                <a:avLst/>
                <a:gdLst/>
                <a:ahLst/>
                <a:cxnLst/>
                <a:rect l="l" t="t" r="r" b="b"/>
                <a:pathLst>
                  <a:path w="1858" h="1837" extrusionOk="0">
                    <a:moveTo>
                      <a:pt x="1090" y="1"/>
                    </a:moveTo>
                    <a:cubicBezTo>
                      <a:pt x="914" y="1"/>
                      <a:pt x="744" y="16"/>
                      <a:pt x="645" y="21"/>
                    </a:cubicBezTo>
                    <a:cubicBezTo>
                      <a:pt x="452" y="85"/>
                      <a:pt x="243" y="214"/>
                      <a:pt x="130" y="392"/>
                    </a:cubicBezTo>
                    <a:cubicBezTo>
                      <a:pt x="1" y="649"/>
                      <a:pt x="33" y="939"/>
                      <a:pt x="65" y="1212"/>
                    </a:cubicBezTo>
                    <a:cubicBezTo>
                      <a:pt x="114" y="1406"/>
                      <a:pt x="65" y="1680"/>
                      <a:pt x="243" y="1809"/>
                    </a:cubicBezTo>
                    <a:cubicBezTo>
                      <a:pt x="275" y="1828"/>
                      <a:pt x="308" y="1836"/>
                      <a:pt x="341" y="1836"/>
                    </a:cubicBezTo>
                    <a:cubicBezTo>
                      <a:pt x="475" y="1836"/>
                      <a:pt x="600" y="1693"/>
                      <a:pt x="549" y="1551"/>
                    </a:cubicBezTo>
                    <a:cubicBezTo>
                      <a:pt x="461" y="848"/>
                      <a:pt x="333" y="477"/>
                      <a:pt x="953" y="477"/>
                    </a:cubicBezTo>
                    <a:cubicBezTo>
                      <a:pt x="1015" y="477"/>
                      <a:pt x="1084" y="481"/>
                      <a:pt x="1161" y="488"/>
                    </a:cubicBezTo>
                    <a:cubicBezTo>
                      <a:pt x="1170" y="485"/>
                      <a:pt x="1181" y="484"/>
                      <a:pt x="1193" y="484"/>
                    </a:cubicBezTo>
                    <a:cubicBezTo>
                      <a:pt x="1263" y="484"/>
                      <a:pt x="1378" y="525"/>
                      <a:pt x="1481" y="525"/>
                    </a:cubicBezTo>
                    <a:cubicBezTo>
                      <a:pt x="1553" y="525"/>
                      <a:pt x="1619" y="505"/>
                      <a:pt x="1660" y="439"/>
                    </a:cubicBezTo>
                    <a:cubicBezTo>
                      <a:pt x="1857" y="68"/>
                      <a:pt x="1461" y="1"/>
                      <a:pt x="109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4" name="Google Shape;1063;p43">
                <a:extLst>
                  <a:ext uri="{FF2B5EF4-FFF2-40B4-BE49-F238E27FC236}">
                    <a16:creationId xmlns:a16="http://schemas.microsoft.com/office/drawing/2014/main" id="{8F934650-37AD-E6AE-B323-F5AC79402AA8}"/>
                  </a:ext>
                </a:extLst>
              </p:cNvPr>
              <p:cNvSpPr/>
              <p:nvPr/>
            </p:nvSpPr>
            <p:spPr>
              <a:xfrm>
                <a:off x="1692315" y="2013910"/>
                <a:ext cx="105146" cy="92344"/>
              </a:xfrm>
              <a:custGeom>
                <a:avLst/>
                <a:gdLst/>
                <a:ahLst/>
                <a:cxnLst/>
                <a:rect l="l" t="t" r="r" b="b"/>
                <a:pathLst>
                  <a:path w="1930" h="1695" extrusionOk="0">
                    <a:moveTo>
                      <a:pt x="917" y="0"/>
                    </a:moveTo>
                    <a:cubicBezTo>
                      <a:pt x="616" y="0"/>
                      <a:pt x="325" y="176"/>
                      <a:pt x="162" y="421"/>
                    </a:cubicBezTo>
                    <a:cubicBezTo>
                      <a:pt x="97" y="583"/>
                      <a:pt x="114" y="776"/>
                      <a:pt x="97" y="937"/>
                    </a:cubicBezTo>
                    <a:cubicBezTo>
                      <a:pt x="114" y="1162"/>
                      <a:pt x="1" y="1436"/>
                      <a:pt x="146" y="1629"/>
                    </a:cubicBezTo>
                    <a:cubicBezTo>
                      <a:pt x="187" y="1675"/>
                      <a:pt x="242" y="1695"/>
                      <a:pt x="298" y="1695"/>
                    </a:cubicBezTo>
                    <a:cubicBezTo>
                      <a:pt x="420" y="1695"/>
                      <a:pt x="548" y="1600"/>
                      <a:pt x="548" y="1468"/>
                    </a:cubicBezTo>
                    <a:cubicBezTo>
                      <a:pt x="533" y="1262"/>
                      <a:pt x="579" y="662"/>
                      <a:pt x="581" y="662"/>
                    </a:cubicBezTo>
                    <a:cubicBezTo>
                      <a:pt x="581" y="662"/>
                      <a:pt x="581" y="662"/>
                      <a:pt x="581" y="662"/>
                    </a:cubicBezTo>
                    <a:lnTo>
                      <a:pt x="581" y="630"/>
                    </a:lnTo>
                    <a:cubicBezTo>
                      <a:pt x="691" y="510"/>
                      <a:pt x="799" y="468"/>
                      <a:pt x="908" y="468"/>
                    </a:cubicBezTo>
                    <a:cubicBezTo>
                      <a:pt x="1135" y="468"/>
                      <a:pt x="1367" y="651"/>
                      <a:pt x="1628" y="695"/>
                    </a:cubicBezTo>
                    <a:cubicBezTo>
                      <a:pt x="1634" y="695"/>
                      <a:pt x="1639" y="695"/>
                      <a:pt x="1645" y="695"/>
                    </a:cubicBezTo>
                    <a:cubicBezTo>
                      <a:pt x="1828" y="695"/>
                      <a:pt x="1929" y="433"/>
                      <a:pt x="1789" y="293"/>
                    </a:cubicBezTo>
                    <a:cubicBezTo>
                      <a:pt x="1708" y="211"/>
                      <a:pt x="1579" y="196"/>
                      <a:pt x="1467" y="132"/>
                    </a:cubicBezTo>
                    <a:cubicBezTo>
                      <a:pt x="1322" y="99"/>
                      <a:pt x="1322" y="67"/>
                      <a:pt x="1081" y="18"/>
                    </a:cubicBezTo>
                    <a:cubicBezTo>
                      <a:pt x="1026" y="6"/>
                      <a:pt x="971" y="0"/>
                      <a:pt x="917"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5" name="Google Shape;1064;p43">
                <a:extLst>
                  <a:ext uri="{FF2B5EF4-FFF2-40B4-BE49-F238E27FC236}">
                    <a16:creationId xmlns:a16="http://schemas.microsoft.com/office/drawing/2014/main" id="{71077851-3AC4-495C-1D56-31160A0ECA1D}"/>
                  </a:ext>
                </a:extLst>
              </p:cNvPr>
              <p:cNvSpPr/>
              <p:nvPr/>
            </p:nvSpPr>
            <p:spPr>
              <a:xfrm>
                <a:off x="1683543" y="1848128"/>
                <a:ext cx="98227" cy="95558"/>
              </a:xfrm>
              <a:custGeom>
                <a:avLst/>
                <a:gdLst/>
                <a:ahLst/>
                <a:cxnLst/>
                <a:rect l="l" t="t" r="r" b="b"/>
                <a:pathLst>
                  <a:path w="1803" h="1754" extrusionOk="0">
                    <a:moveTo>
                      <a:pt x="1081" y="1"/>
                    </a:moveTo>
                    <a:cubicBezTo>
                      <a:pt x="1016" y="1"/>
                      <a:pt x="937" y="9"/>
                      <a:pt x="823" y="33"/>
                    </a:cubicBezTo>
                    <a:cubicBezTo>
                      <a:pt x="65" y="211"/>
                      <a:pt x="1" y="952"/>
                      <a:pt x="130" y="1596"/>
                    </a:cubicBezTo>
                    <a:cubicBezTo>
                      <a:pt x="162" y="1706"/>
                      <a:pt x="251" y="1753"/>
                      <a:pt x="342" y="1753"/>
                    </a:cubicBezTo>
                    <a:cubicBezTo>
                      <a:pt x="476" y="1753"/>
                      <a:pt x="613" y="1647"/>
                      <a:pt x="565" y="1483"/>
                    </a:cubicBezTo>
                    <a:cubicBezTo>
                      <a:pt x="469" y="840"/>
                      <a:pt x="565" y="502"/>
                      <a:pt x="1061" y="469"/>
                    </a:cubicBezTo>
                    <a:lnTo>
                      <a:pt x="1061" y="469"/>
                    </a:lnTo>
                    <a:cubicBezTo>
                      <a:pt x="1053" y="471"/>
                      <a:pt x="1291" y="502"/>
                      <a:pt x="1321" y="516"/>
                    </a:cubicBezTo>
                    <a:cubicBezTo>
                      <a:pt x="1372" y="528"/>
                      <a:pt x="1430" y="537"/>
                      <a:pt x="1487" y="537"/>
                    </a:cubicBezTo>
                    <a:cubicBezTo>
                      <a:pt x="1594" y="537"/>
                      <a:pt x="1698" y="504"/>
                      <a:pt x="1740" y="388"/>
                    </a:cubicBezTo>
                    <a:cubicBezTo>
                      <a:pt x="1802" y="249"/>
                      <a:pt x="1685" y="65"/>
                      <a:pt x="1533" y="65"/>
                    </a:cubicBezTo>
                    <a:cubicBezTo>
                      <a:pt x="1527" y="65"/>
                      <a:pt x="1521" y="65"/>
                      <a:pt x="1515" y="65"/>
                    </a:cubicBezTo>
                    <a:cubicBezTo>
                      <a:pt x="1499" y="50"/>
                      <a:pt x="1483" y="50"/>
                      <a:pt x="1467" y="50"/>
                    </a:cubicBezTo>
                    <a:cubicBezTo>
                      <a:pt x="1450" y="50"/>
                      <a:pt x="1418" y="50"/>
                      <a:pt x="1403" y="33"/>
                    </a:cubicBezTo>
                    <a:cubicBezTo>
                      <a:pt x="1262" y="24"/>
                      <a:pt x="1190" y="1"/>
                      <a:pt x="1081"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6" name="Google Shape;1065;p43">
                <a:extLst>
                  <a:ext uri="{FF2B5EF4-FFF2-40B4-BE49-F238E27FC236}">
                    <a16:creationId xmlns:a16="http://schemas.microsoft.com/office/drawing/2014/main" id="{D9B46081-EAAC-28B7-AE68-A779FC5F7A18}"/>
                  </a:ext>
                </a:extLst>
              </p:cNvPr>
              <p:cNvSpPr/>
              <p:nvPr/>
            </p:nvSpPr>
            <p:spPr>
              <a:xfrm>
                <a:off x="1614245" y="2006119"/>
                <a:ext cx="56441" cy="85534"/>
              </a:xfrm>
              <a:custGeom>
                <a:avLst/>
                <a:gdLst/>
                <a:ahLst/>
                <a:cxnLst/>
                <a:rect l="l" t="t" r="r" b="b"/>
                <a:pathLst>
                  <a:path w="1036" h="1570" extrusionOk="0">
                    <a:moveTo>
                      <a:pt x="822" y="0"/>
                    </a:moveTo>
                    <a:cubicBezTo>
                      <a:pt x="653" y="0"/>
                      <a:pt x="418" y="124"/>
                      <a:pt x="306" y="226"/>
                    </a:cubicBezTo>
                    <a:cubicBezTo>
                      <a:pt x="130" y="419"/>
                      <a:pt x="1" y="709"/>
                      <a:pt x="65" y="983"/>
                    </a:cubicBezTo>
                    <a:cubicBezTo>
                      <a:pt x="113" y="1160"/>
                      <a:pt x="113" y="1417"/>
                      <a:pt x="274" y="1546"/>
                    </a:cubicBezTo>
                    <a:cubicBezTo>
                      <a:pt x="303" y="1562"/>
                      <a:pt x="333" y="1569"/>
                      <a:pt x="363" y="1569"/>
                    </a:cubicBezTo>
                    <a:cubicBezTo>
                      <a:pt x="486" y="1569"/>
                      <a:pt x="603" y="1447"/>
                      <a:pt x="564" y="1305"/>
                    </a:cubicBezTo>
                    <a:cubicBezTo>
                      <a:pt x="371" y="790"/>
                      <a:pt x="452" y="629"/>
                      <a:pt x="661" y="468"/>
                    </a:cubicBezTo>
                    <a:lnTo>
                      <a:pt x="757" y="419"/>
                    </a:lnTo>
                    <a:lnTo>
                      <a:pt x="774" y="419"/>
                    </a:lnTo>
                    <a:cubicBezTo>
                      <a:pt x="790" y="419"/>
                      <a:pt x="806" y="403"/>
                      <a:pt x="822" y="403"/>
                    </a:cubicBezTo>
                    <a:cubicBezTo>
                      <a:pt x="918" y="403"/>
                      <a:pt x="1000" y="354"/>
                      <a:pt x="1015" y="258"/>
                    </a:cubicBezTo>
                    <a:cubicBezTo>
                      <a:pt x="1036" y="67"/>
                      <a:pt x="947" y="0"/>
                      <a:pt x="82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7" name="Google Shape;1066;p43">
                <a:extLst>
                  <a:ext uri="{FF2B5EF4-FFF2-40B4-BE49-F238E27FC236}">
                    <a16:creationId xmlns:a16="http://schemas.microsoft.com/office/drawing/2014/main" id="{8EFF9C11-1B92-994C-1AB6-39C9AA8A238C}"/>
                  </a:ext>
                </a:extLst>
              </p:cNvPr>
              <p:cNvSpPr/>
              <p:nvPr/>
            </p:nvSpPr>
            <p:spPr>
              <a:xfrm>
                <a:off x="1857498" y="1902989"/>
                <a:ext cx="108143" cy="83572"/>
              </a:xfrm>
              <a:custGeom>
                <a:avLst/>
                <a:gdLst/>
                <a:ahLst/>
                <a:cxnLst/>
                <a:rect l="l" t="t" r="r" b="b"/>
                <a:pathLst>
                  <a:path w="1985" h="1534" extrusionOk="0">
                    <a:moveTo>
                      <a:pt x="1240" y="1"/>
                    </a:moveTo>
                    <a:cubicBezTo>
                      <a:pt x="1006" y="1"/>
                      <a:pt x="768" y="53"/>
                      <a:pt x="609" y="154"/>
                    </a:cubicBezTo>
                    <a:cubicBezTo>
                      <a:pt x="287" y="364"/>
                      <a:pt x="142" y="782"/>
                      <a:pt x="78" y="1137"/>
                    </a:cubicBezTo>
                    <a:cubicBezTo>
                      <a:pt x="0" y="1379"/>
                      <a:pt x="151" y="1534"/>
                      <a:pt x="297" y="1534"/>
                    </a:cubicBezTo>
                    <a:cubicBezTo>
                      <a:pt x="393" y="1534"/>
                      <a:pt x="487" y="1467"/>
                      <a:pt x="512" y="1313"/>
                    </a:cubicBezTo>
                    <a:cubicBezTo>
                      <a:pt x="544" y="1056"/>
                      <a:pt x="593" y="895"/>
                      <a:pt x="802" y="572"/>
                    </a:cubicBezTo>
                    <a:cubicBezTo>
                      <a:pt x="926" y="496"/>
                      <a:pt x="1062" y="476"/>
                      <a:pt x="1195" y="476"/>
                    </a:cubicBezTo>
                    <a:cubicBezTo>
                      <a:pt x="1287" y="476"/>
                      <a:pt x="1377" y="486"/>
                      <a:pt x="1463" y="493"/>
                    </a:cubicBezTo>
                    <a:cubicBezTo>
                      <a:pt x="1521" y="518"/>
                      <a:pt x="1578" y="530"/>
                      <a:pt x="1631" y="530"/>
                    </a:cubicBezTo>
                    <a:cubicBezTo>
                      <a:pt x="1843" y="530"/>
                      <a:pt x="1984" y="344"/>
                      <a:pt x="1817" y="138"/>
                    </a:cubicBezTo>
                    <a:cubicBezTo>
                      <a:pt x="1670" y="45"/>
                      <a:pt x="1457" y="1"/>
                      <a:pt x="124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8" name="Google Shape;1067;p43">
                <a:extLst>
                  <a:ext uri="{FF2B5EF4-FFF2-40B4-BE49-F238E27FC236}">
                    <a16:creationId xmlns:a16="http://schemas.microsoft.com/office/drawing/2014/main" id="{6A0758C2-FBA5-821F-E659-08810AB0155E}"/>
                  </a:ext>
                </a:extLst>
              </p:cNvPr>
              <p:cNvSpPr/>
              <p:nvPr/>
            </p:nvSpPr>
            <p:spPr>
              <a:xfrm>
                <a:off x="1852649" y="1778285"/>
                <a:ext cx="104711" cy="65213"/>
              </a:xfrm>
              <a:custGeom>
                <a:avLst/>
                <a:gdLst/>
                <a:ahLst/>
                <a:cxnLst/>
                <a:rect l="l" t="t" r="r" b="b"/>
                <a:pathLst>
                  <a:path w="1922" h="1197" extrusionOk="0">
                    <a:moveTo>
                      <a:pt x="1198" y="1"/>
                    </a:moveTo>
                    <a:cubicBezTo>
                      <a:pt x="1132" y="1"/>
                      <a:pt x="1089" y="11"/>
                      <a:pt x="1052" y="11"/>
                    </a:cubicBezTo>
                    <a:cubicBezTo>
                      <a:pt x="827" y="43"/>
                      <a:pt x="698" y="59"/>
                      <a:pt x="521" y="205"/>
                    </a:cubicBezTo>
                    <a:cubicBezTo>
                      <a:pt x="311" y="413"/>
                      <a:pt x="103" y="656"/>
                      <a:pt x="21" y="945"/>
                    </a:cubicBezTo>
                    <a:cubicBezTo>
                      <a:pt x="1" y="1091"/>
                      <a:pt x="141" y="1196"/>
                      <a:pt x="273" y="1196"/>
                    </a:cubicBezTo>
                    <a:cubicBezTo>
                      <a:pt x="346" y="1196"/>
                      <a:pt x="417" y="1164"/>
                      <a:pt x="457" y="1090"/>
                    </a:cubicBezTo>
                    <a:cubicBezTo>
                      <a:pt x="586" y="784"/>
                      <a:pt x="633" y="752"/>
                      <a:pt x="827" y="542"/>
                    </a:cubicBezTo>
                    <a:cubicBezTo>
                      <a:pt x="988" y="478"/>
                      <a:pt x="940" y="510"/>
                      <a:pt x="1181" y="462"/>
                    </a:cubicBezTo>
                    <a:cubicBezTo>
                      <a:pt x="1181" y="462"/>
                      <a:pt x="1198" y="478"/>
                      <a:pt x="1213" y="478"/>
                    </a:cubicBezTo>
                    <a:cubicBezTo>
                      <a:pt x="1375" y="493"/>
                      <a:pt x="1363" y="561"/>
                      <a:pt x="1531" y="561"/>
                    </a:cubicBezTo>
                    <a:cubicBezTo>
                      <a:pt x="1547" y="561"/>
                      <a:pt x="1565" y="560"/>
                      <a:pt x="1584" y="559"/>
                    </a:cubicBezTo>
                    <a:cubicBezTo>
                      <a:pt x="1922" y="398"/>
                      <a:pt x="1713" y="76"/>
                      <a:pt x="1391" y="27"/>
                    </a:cubicBezTo>
                    <a:cubicBezTo>
                      <a:pt x="1309" y="6"/>
                      <a:pt x="1247" y="1"/>
                      <a:pt x="119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9" name="Google Shape;1068;p43">
                <a:extLst>
                  <a:ext uri="{FF2B5EF4-FFF2-40B4-BE49-F238E27FC236}">
                    <a16:creationId xmlns:a16="http://schemas.microsoft.com/office/drawing/2014/main" id="{B56F817F-C710-EF13-62ED-9CF0E4619DBD}"/>
                  </a:ext>
                </a:extLst>
              </p:cNvPr>
              <p:cNvSpPr/>
              <p:nvPr/>
            </p:nvSpPr>
            <p:spPr>
              <a:xfrm>
                <a:off x="1788853" y="1711003"/>
                <a:ext cx="116151" cy="79704"/>
              </a:xfrm>
              <a:custGeom>
                <a:avLst/>
                <a:gdLst/>
                <a:ahLst/>
                <a:cxnLst/>
                <a:rect l="l" t="t" r="r" b="b"/>
                <a:pathLst>
                  <a:path w="2132" h="1463" extrusionOk="0">
                    <a:moveTo>
                      <a:pt x="1444" y="1"/>
                    </a:moveTo>
                    <a:cubicBezTo>
                      <a:pt x="1341" y="1"/>
                      <a:pt x="1245" y="10"/>
                      <a:pt x="1177" y="22"/>
                    </a:cubicBezTo>
                    <a:cubicBezTo>
                      <a:pt x="774" y="87"/>
                      <a:pt x="500" y="456"/>
                      <a:pt x="275" y="779"/>
                    </a:cubicBezTo>
                    <a:cubicBezTo>
                      <a:pt x="194" y="940"/>
                      <a:pt x="1" y="1101"/>
                      <a:pt x="33" y="1311"/>
                    </a:cubicBezTo>
                    <a:cubicBezTo>
                      <a:pt x="51" y="1409"/>
                      <a:pt x="144" y="1463"/>
                      <a:pt x="240" y="1463"/>
                    </a:cubicBezTo>
                    <a:cubicBezTo>
                      <a:pt x="316" y="1463"/>
                      <a:pt x="393" y="1429"/>
                      <a:pt x="436" y="1358"/>
                    </a:cubicBezTo>
                    <a:cubicBezTo>
                      <a:pt x="756" y="773"/>
                      <a:pt x="1052" y="466"/>
                      <a:pt x="1408" y="466"/>
                    </a:cubicBezTo>
                    <a:cubicBezTo>
                      <a:pt x="1463" y="466"/>
                      <a:pt x="1520" y="473"/>
                      <a:pt x="1579" y="489"/>
                    </a:cubicBezTo>
                    <a:cubicBezTo>
                      <a:pt x="1639" y="496"/>
                      <a:pt x="1707" y="511"/>
                      <a:pt x="1770" y="511"/>
                    </a:cubicBezTo>
                    <a:cubicBezTo>
                      <a:pt x="1842" y="511"/>
                      <a:pt x="1907" y="492"/>
                      <a:pt x="1950" y="424"/>
                    </a:cubicBezTo>
                    <a:cubicBezTo>
                      <a:pt x="2131" y="85"/>
                      <a:pt x="1757" y="1"/>
                      <a:pt x="1444"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90" name="Google Shape;1069;p43">
                <a:extLst>
                  <a:ext uri="{FF2B5EF4-FFF2-40B4-BE49-F238E27FC236}">
                    <a16:creationId xmlns:a16="http://schemas.microsoft.com/office/drawing/2014/main" id="{5AA71BFF-F198-7B43-7B36-16FBE1605B0A}"/>
                  </a:ext>
                </a:extLst>
              </p:cNvPr>
              <p:cNvSpPr/>
              <p:nvPr/>
            </p:nvSpPr>
            <p:spPr>
              <a:xfrm>
                <a:off x="1991573" y="1700706"/>
                <a:ext cx="110649" cy="57585"/>
              </a:xfrm>
              <a:custGeom>
                <a:avLst/>
                <a:gdLst/>
                <a:ahLst/>
                <a:cxnLst/>
                <a:rect l="l" t="t" r="r" b="b"/>
                <a:pathLst>
                  <a:path w="2031" h="1057" extrusionOk="0">
                    <a:moveTo>
                      <a:pt x="805" y="0"/>
                    </a:moveTo>
                    <a:cubicBezTo>
                      <a:pt x="751" y="0"/>
                      <a:pt x="698" y="6"/>
                      <a:pt x="645" y="18"/>
                    </a:cubicBezTo>
                    <a:cubicBezTo>
                      <a:pt x="467" y="66"/>
                      <a:pt x="338" y="194"/>
                      <a:pt x="242" y="355"/>
                    </a:cubicBezTo>
                    <a:cubicBezTo>
                      <a:pt x="162" y="517"/>
                      <a:pt x="1" y="694"/>
                      <a:pt x="33" y="903"/>
                    </a:cubicBezTo>
                    <a:cubicBezTo>
                      <a:pt x="51" y="1003"/>
                      <a:pt x="144" y="1056"/>
                      <a:pt x="240" y="1056"/>
                    </a:cubicBezTo>
                    <a:cubicBezTo>
                      <a:pt x="315" y="1056"/>
                      <a:pt x="392" y="1023"/>
                      <a:pt x="435" y="952"/>
                    </a:cubicBezTo>
                    <a:cubicBezTo>
                      <a:pt x="514" y="796"/>
                      <a:pt x="622" y="548"/>
                      <a:pt x="643" y="548"/>
                    </a:cubicBezTo>
                    <a:cubicBezTo>
                      <a:pt x="644" y="548"/>
                      <a:pt x="644" y="548"/>
                      <a:pt x="645" y="549"/>
                    </a:cubicBezTo>
                    <a:lnTo>
                      <a:pt x="725" y="469"/>
                    </a:lnTo>
                    <a:cubicBezTo>
                      <a:pt x="742" y="452"/>
                      <a:pt x="757" y="452"/>
                      <a:pt x="757" y="452"/>
                    </a:cubicBezTo>
                    <a:lnTo>
                      <a:pt x="838" y="452"/>
                    </a:lnTo>
                    <a:cubicBezTo>
                      <a:pt x="870" y="452"/>
                      <a:pt x="903" y="469"/>
                      <a:pt x="935" y="469"/>
                    </a:cubicBezTo>
                    <a:cubicBezTo>
                      <a:pt x="967" y="469"/>
                      <a:pt x="1111" y="533"/>
                      <a:pt x="1160" y="533"/>
                    </a:cubicBezTo>
                    <a:cubicBezTo>
                      <a:pt x="1160" y="533"/>
                      <a:pt x="1160" y="549"/>
                      <a:pt x="1176" y="549"/>
                    </a:cubicBezTo>
                    <a:cubicBezTo>
                      <a:pt x="1193" y="549"/>
                      <a:pt x="1208" y="566"/>
                      <a:pt x="1208" y="566"/>
                    </a:cubicBezTo>
                    <a:cubicBezTo>
                      <a:pt x="1327" y="669"/>
                      <a:pt x="1323" y="842"/>
                      <a:pt x="1551" y="842"/>
                    </a:cubicBezTo>
                    <a:cubicBezTo>
                      <a:pt x="1569" y="842"/>
                      <a:pt x="1590" y="841"/>
                      <a:pt x="1611" y="839"/>
                    </a:cubicBezTo>
                    <a:cubicBezTo>
                      <a:pt x="2030" y="662"/>
                      <a:pt x="1547" y="147"/>
                      <a:pt x="1272" y="82"/>
                    </a:cubicBezTo>
                    <a:cubicBezTo>
                      <a:pt x="1128" y="46"/>
                      <a:pt x="965" y="0"/>
                      <a:pt x="80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91" name="Google Shape;1070;p43">
                <a:extLst>
                  <a:ext uri="{FF2B5EF4-FFF2-40B4-BE49-F238E27FC236}">
                    <a16:creationId xmlns:a16="http://schemas.microsoft.com/office/drawing/2014/main" id="{40367138-DEFB-1021-DC26-EEF4100CD9E6}"/>
                  </a:ext>
                </a:extLst>
              </p:cNvPr>
              <p:cNvSpPr/>
              <p:nvPr/>
            </p:nvSpPr>
            <p:spPr>
              <a:xfrm>
                <a:off x="2033414" y="1828842"/>
                <a:ext cx="107053" cy="53118"/>
              </a:xfrm>
              <a:custGeom>
                <a:avLst/>
                <a:gdLst/>
                <a:ahLst/>
                <a:cxnLst/>
                <a:rect l="l" t="t" r="r" b="b"/>
                <a:pathLst>
                  <a:path w="1965" h="975" extrusionOk="0">
                    <a:moveTo>
                      <a:pt x="1054" y="0"/>
                    </a:moveTo>
                    <a:cubicBezTo>
                      <a:pt x="1048" y="0"/>
                      <a:pt x="1042" y="0"/>
                      <a:pt x="1037" y="1"/>
                    </a:cubicBezTo>
                    <a:cubicBezTo>
                      <a:pt x="633" y="1"/>
                      <a:pt x="296" y="323"/>
                      <a:pt x="102" y="645"/>
                    </a:cubicBezTo>
                    <a:cubicBezTo>
                      <a:pt x="1" y="814"/>
                      <a:pt x="158" y="974"/>
                      <a:pt x="306" y="974"/>
                    </a:cubicBezTo>
                    <a:cubicBezTo>
                      <a:pt x="370" y="974"/>
                      <a:pt x="433" y="944"/>
                      <a:pt x="472" y="870"/>
                    </a:cubicBezTo>
                    <a:cubicBezTo>
                      <a:pt x="601" y="645"/>
                      <a:pt x="779" y="501"/>
                      <a:pt x="988" y="452"/>
                    </a:cubicBezTo>
                    <a:cubicBezTo>
                      <a:pt x="1020" y="452"/>
                      <a:pt x="1084" y="468"/>
                      <a:pt x="1133" y="484"/>
                    </a:cubicBezTo>
                    <a:cubicBezTo>
                      <a:pt x="1133" y="484"/>
                      <a:pt x="1181" y="516"/>
                      <a:pt x="1198" y="516"/>
                    </a:cubicBezTo>
                    <a:cubicBezTo>
                      <a:pt x="1213" y="533"/>
                      <a:pt x="1213" y="533"/>
                      <a:pt x="1213" y="548"/>
                    </a:cubicBezTo>
                    <a:lnTo>
                      <a:pt x="1230" y="548"/>
                    </a:lnTo>
                    <a:cubicBezTo>
                      <a:pt x="1230" y="565"/>
                      <a:pt x="1245" y="580"/>
                      <a:pt x="1262" y="597"/>
                    </a:cubicBezTo>
                    <a:cubicBezTo>
                      <a:pt x="1262" y="629"/>
                      <a:pt x="1278" y="662"/>
                      <a:pt x="1294" y="677"/>
                    </a:cubicBezTo>
                    <a:cubicBezTo>
                      <a:pt x="1336" y="739"/>
                      <a:pt x="1410" y="768"/>
                      <a:pt x="1483" y="768"/>
                    </a:cubicBezTo>
                    <a:cubicBezTo>
                      <a:pt x="1524" y="768"/>
                      <a:pt x="1565" y="759"/>
                      <a:pt x="1600" y="742"/>
                    </a:cubicBezTo>
                    <a:cubicBezTo>
                      <a:pt x="1965" y="456"/>
                      <a:pt x="1410" y="0"/>
                      <a:pt x="105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92" name="Google Shape;1071;p43">
                <a:extLst>
                  <a:ext uri="{FF2B5EF4-FFF2-40B4-BE49-F238E27FC236}">
                    <a16:creationId xmlns:a16="http://schemas.microsoft.com/office/drawing/2014/main" id="{E73C0345-5026-8DD4-2373-6F60B1D659DA}"/>
                  </a:ext>
                </a:extLst>
              </p:cNvPr>
              <p:cNvSpPr/>
              <p:nvPr/>
            </p:nvSpPr>
            <p:spPr>
              <a:xfrm>
                <a:off x="2138833" y="1762323"/>
                <a:ext cx="110758" cy="49141"/>
              </a:xfrm>
              <a:custGeom>
                <a:avLst/>
                <a:gdLst/>
                <a:ahLst/>
                <a:cxnLst/>
                <a:rect l="l" t="t" r="r" b="b"/>
                <a:pathLst>
                  <a:path w="2033" h="902" extrusionOk="0">
                    <a:moveTo>
                      <a:pt x="892" y="0"/>
                    </a:moveTo>
                    <a:cubicBezTo>
                      <a:pt x="546" y="0"/>
                      <a:pt x="242" y="252"/>
                      <a:pt x="100" y="577"/>
                    </a:cubicBezTo>
                    <a:cubicBezTo>
                      <a:pt x="0" y="744"/>
                      <a:pt x="151" y="902"/>
                      <a:pt x="302" y="902"/>
                    </a:cubicBezTo>
                    <a:cubicBezTo>
                      <a:pt x="371" y="902"/>
                      <a:pt x="441" y="868"/>
                      <a:pt x="487" y="787"/>
                    </a:cubicBezTo>
                    <a:cubicBezTo>
                      <a:pt x="608" y="545"/>
                      <a:pt x="729" y="442"/>
                      <a:pt x="885" y="442"/>
                    </a:cubicBezTo>
                    <a:cubicBezTo>
                      <a:pt x="979" y="442"/>
                      <a:pt x="1085" y="479"/>
                      <a:pt x="1211" y="545"/>
                    </a:cubicBezTo>
                    <a:cubicBezTo>
                      <a:pt x="1228" y="562"/>
                      <a:pt x="1228" y="562"/>
                      <a:pt x="1243" y="562"/>
                    </a:cubicBezTo>
                    <a:cubicBezTo>
                      <a:pt x="1243" y="577"/>
                      <a:pt x="1243" y="577"/>
                      <a:pt x="1260" y="577"/>
                    </a:cubicBezTo>
                    <a:cubicBezTo>
                      <a:pt x="1260" y="577"/>
                      <a:pt x="1260" y="594"/>
                      <a:pt x="1292" y="610"/>
                    </a:cubicBezTo>
                    <a:cubicBezTo>
                      <a:pt x="1339" y="680"/>
                      <a:pt x="1421" y="726"/>
                      <a:pt x="1499" y="726"/>
                    </a:cubicBezTo>
                    <a:cubicBezTo>
                      <a:pt x="1528" y="726"/>
                      <a:pt x="1556" y="719"/>
                      <a:pt x="1582" y="706"/>
                    </a:cubicBezTo>
                    <a:cubicBezTo>
                      <a:pt x="2033" y="416"/>
                      <a:pt x="1340" y="14"/>
                      <a:pt x="1034" y="14"/>
                    </a:cubicBezTo>
                    <a:cubicBezTo>
                      <a:pt x="986" y="5"/>
                      <a:pt x="939" y="0"/>
                      <a:pt x="89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93" name="Google Shape;1072;p43">
                <a:extLst>
                  <a:ext uri="{FF2B5EF4-FFF2-40B4-BE49-F238E27FC236}">
                    <a16:creationId xmlns:a16="http://schemas.microsoft.com/office/drawing/2014/main" id="{951FA783-AD41-D1B9-0F93-BE2E611CA8E5}"/>
                  </a:ext>
                </a:extLst>
              </p:cNvPr>
              <p:cNvSpPr/>
              <p:nvPr/>
            </p:nvSpPr>
            <p:spPr>
              <a:xfrm>
                <a:off x="2190589" y="1886700"/>
                <a:ext cx="122199" cy="53172"/>
              </a:xfrm>
              <a:custGeom>
                <a:avLst/>
                <a:gdLst/>
                <a:ahLst/>
                <a:cxnLst/>
                <a:rect l="l" t="t" r="r" b="b"/>
                <a:pathLst>
                  <a:path w="2243" h="976" extrusionOk="0">
                    <a:moveTo>
                      <a:pt x="1026" y="1"/>
                    </a:moveTo>
                    <a:cubicBezTo>
                      <a:pt x="641" y="1"/>
                      <a:pt x="290" y="302"/>
                      <a:pt x="100" y="614"/>
                    </a:cubicBezTo>
                    <a:cubicBezTo>
                      <a:pt x="0" y="791"/>
                      <a:pt x="145" y="946"/>
                      <a:pt x="292" y="946"/>
                    </a:cubicBezTo>
                    <a:cubicBezTo>
                      <a:pt x="359" y="946"/>
                      <a:pt x="426" y="915"/>
                      <a:pt x="471" y="839"/>
                    </a:cubicBezTo>
                    <a:cubicBezTo>
                      <a:pt x="634" y="589"/>
                      <a:pt x="842" y="456"/>
                      <a:pt x="1009" y="456"/>
                    </a:cubicBezTo>
                    <a:cubicBezTo>
                      <a:pt x="1089" y="456"/>
                      <a:pt x="1160" y="487"/>
                      <a:pt x="1212" y="549"/>
                    </a:cubicBezTo>
                    <a:cubicBezTo>
                      <a:pt x="1341" y="678"/>
                      <a:pt x="1437" y="792"/>
                      <a:pt x="1453" y="824"/>
                    </a:cubicBezTo>
                    <a:cubicBezTo>
                      <a:pt x="1494" y="906"/>
                      <a:pt x="1570" y="975"/>
                      <a:pt x="1651" y="975"/>
                    </a:cubicBezTo>
                    <a:cubicBezTo>
                      <a:pt x="1665" y="975"/>
                      <a:pt x="1680" y="973"/>
                      <a:pt x="1695" y="968"/>
                    </a:cubicBezTo>
                    <a:cubicBezTo>
                      <a:pt x="2243" y="824"/>
                      <a:pt x="1517" y="131"/>
                      <a:pt x="1244" y="34"/>
                    </a:cubicBezTo>
                    <a:cubicBezTo>
                      <a:pt x="1171" y="11"/>
                      <a:pt x="1098" y="1"/>
                      <a:pt x="1026"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94" name="Google Shape;1073;p43">
                <a:extLst>
                  <a:ext uri="{FF2B5EF4-FFF2-40B4-BE49-F238E27FC236}">
                    <a16:creationId xmlns:a16="http://schemas.microsoft.com/office/drawing/2014/main" id="{3BB5DC6D-3C33-BEA2-E46F-0720E8DD75F0}"/>
                  </a:ext>
                </a:extLst>
              </p:cNvPr>
              <p:cNvSpPr/>
              <p:nvPr/>
            </p:nvSpPr>
            <p:spPr>
              <a:xfrm>
                <a:off x="1881033" y="2045453"/>
                <a:ext cx="95286" cy="67991"/>
              </a:xfrm>
              <a:custGeom>
                <a:avLst/>
                <a:gdLst/>
                <a:ahLst/>
                <a:cxnLst/>
                <a:rect l="l" t="t" r="r" b="b"/>
                <a:pathLst>
                  <a:path w="1749" h="1248" extrusionOk="0">
                    <a:moveTo>
                      <a:pt x="839" y="0"/>
                    </a:moveTo>
                    <a:cubicBezTo>
                      <a:pt x="815" y="0"/>
                      <a:pt x="793" y="1"/>
                      <a:pt x="773" y="4"/>
                    </a:cubicBezTo>
                    <a:cubicBezTo>
                      <a:pt x="226" y="19"/>
                      <a:pt x="0" y="663"/>
                      <a:pt x="80" y="1131"/>
                    </a:cubicBezTo>
                    <a:cubicBezTo>
                      <a:pt x="107" y="1212"/>
                      <a:pt x="177" y="1248"/>
                      <a:pt x="247" y="1248"/>
                    </a:cubicBezTo>
                    <a:cubicBezTo>
                      <a:pt x="345" y="1248"/>
                      <a:pt x="444" y="1179"/>
                      <a:pt x="435" y="1067"/>
                    </a:cubicBezTo>
                    <a:cubicBezTo>
                      <a:pt x="448" y="599"/>
                      <a:pt x="550" y="397"/>
                      <a:pt x="823" y="397"/>
                    </a:cubicBezTo>
                    <a:cubicBezTo>
                      <a:pt x="879" y="397"/>
                      <a:pt x="943" y="406"/>
                      <a:pt x="1014" y="422"/>
                    </a:cubicBezTo>
                    <a:cubicBezTo>
                      <a:pt x="1063" y="455"/>
                      <a:pt x="1128" y="470"/>
                      <a:pt x="1160" y="502"/>
                    </a:cubicBezTo>
                    <a:cubicBezTo>
                      <a:pt x="1206" y="549"/>
                      <a:pt x="1269" y="574"/>
                      <a:pt x="1330" y="574"/>
                    </a:cubicBezTo>
                    <a:cubicBezTo>
                      <a:pt x="1374" y="574"/>
                      <a:pt x="1416" y="561"/>
                      <a:pt x="1450" y="534"/>
                    </a:cubicBezTo>
                    <a:cubicBezTo>
                      <a:pt x="1749" y="191"/>
                      <a:pt x="1146" y="0"/>
                      <a:pt x="839"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95" name="Google Shape;1074;p43">
                <a:extLst>
                  <a:ext uri="{FF2B5EF4-FFF2-40B4-BE49-F238E27FC236}">
                    <a16:creationId xmlns:a16="http://schemas.microsoft.com/office/drawing/2014/main" id="{09E9B18F-BE0D-1B1B-4503-8AE790A4DBFA}"/>
                  </a:ext>
                </a:extLst>
              </p:cNvPr>
              <p:cNvSpPr/>
              <p:nvPr/>
            </p:nvSpPr>
            <p:spPr>
              <a:xfrm>
                <a:off x="2022572" y="1974139"/>
                <a:ext cx="103294" cy="62761"/>
              </a:xfrm>
              <a:custGeom>
                <a:avLst/>
                <a:gdLst/>
                <a:ahLst/>
                <a:cxnLst/>
                <a:rect l="l" t="t" r="r" b="b"/>
                <a:pathLst>
                  <a:path w="1896" h="1152" extrusionOk="0">
                    <a:moveTo>
                      <a:pt x="922" y="0"/>
                    </a:moveTo>
                    <a:cubicBezTo>
                      <a:pt x="844" y="0"/>
                      <a:pt x="766" y="12"/>
                      <a:pt x="688" y="40"/>
                    </a:cubicBezTo>
                    <a:cubicBezTo>
                      <a:pt x="414" y="201"/>
                      <a:pt x="173" y="490"/>
                      <a:pt x="91" y="797"/>
                    </a:cubicBezTo>
                    <a:cubicBezTo>
                      <a:pt x="1" y="1000"/>
                      <a:pt x="158" y="1152"/>
                      <a:pt x="316" y="1152"/>
                    </a:cubicBezTo>
                    <a:cubicBezTo>
                      <a:pt x="408" y="1152"/>
                      <a:pt x="501" y="1099"/>
                      <a:pt x="542" y="974"/>
                    </a:cubicBezTo>
                    <a:cubicBezTo>
                      <a:pt x="591" y="765"/>
                      <a:pt x="656" y="701"/>
                      <a:pt x="881" y="475"/>
                    </a:cubicBezTo>
                    <a:cubicBezTo>
                      <a:pt x="1042" y="475"/>
                      <a:pt x="1058" y="507"/>
                      <a:pt x="1283" y="636"/>
                    </a:cubicBezTo>
                    <a:cubicBezTo>
                      <a:pt x="1397" y="668"/>
                      <a:pt x="1348" y="780"/>
                      <a:pt x="1573" y="813"/>
                    </a:cubicBezTo>
                    <a:cubicBezTo>
                      <a:pt x="1815" y="813"/>
                      <a:pt x="1895" y="507"/>
                      <a:pt x="1719" y="362"/>
                    </a:cubicBezTo>
                    <a:cubicBezTo>
                      <a:pt x="1502" y="171"/>
                      <a:pt x="1215" y="0"/>
                      <a:pt x="92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96" name="Google Shape;1075;p43">
                <a:extLst>
                  <a:ext uri="{FF2B5EF4-FFF2-40B4-BE49-F238E27FC236}">
                    <a16:creationId xmlns:a16="http://schemas.microsoft.com/office/drawing/2014/main" id="{A7CD9724-1096-6855-22DF-41F5787E817E}"/>
                  </a:ext>
                </a:extLst>
              </p:cNvPr>
              <p:cNvSpPr/>
              <p:nvPr/>
            </p:nvSpPr>
            <p:spPr>
              <a:xfrm>
                <a:off x="2189063" y="2025296"/>
                <a:ext cx="103512" cy="57640"/>
              </a:xfrm>
              <a:custGeom>
                <a:avLst/>
                <a:gdLst/>
                <a:ahLst/>
                <a:cxnLst/>
                <a:rect l="l" t="t" r="r" b="b"/>
                <a:pathLst>
                  <a:path w="1900" h="1058" extrusionOk="0">
                    <a:moveTo>
                      <a:pt x="1020" y="1"/>
                    </a:moveTo>
                    <a:cubicBezTo>
                      <a:pt x="640" y="1"/>
                      <a:pt x="274" y="290"/>
                      <a:pt x="112" y="614"/>
                    </a:cubicBezTo>
                    <a:cubicBezTo>
                      <a:pt x="0" y="794"/>
                      <a:pt x="169" y="974"/>
                      <a:pt x="331" y="974"/>
                    </a:cubicBezTo>
                    <a:cubicBezTo>
                      <a:pt x="402" y="974"/>
                      <a:pt x="471" y="940"/>
                      <a:pt x="514" y="857"/>
                    </a:cubicBezTo>
                    <a:cubicBezTo>
                      <a:pt x="628" y="663"/>
                      <a:pt x="789" y="535"/>
                      <a:pt x="982" y="486"/>
                    </a:cubicBezTo>
                    <a:lnTo>
                      <a:pt x="1079" y="486"/>
                    </a:lnTo>
                    <a:cubicBezTo>
                      <a:pt x="1240" y="582"/>
                      <a:pt x="1223" y="567"/>
                      <a:pt x="1304" y="647"/>
                    </a:cubicBezTo>
                    <a:lnTo>
                      <a:pt x="1304" y="663"/>
                    </a:lnTo>
                    <a:cubicBezTo>
                      <a:pt x="1320" y="663"/>
                      <a:pt x="1320" y="663"/>
                      <a:pt x="1336" y="679"/>
                    </a:cubicBezTo>
                    <a:cubicBezTo>
                      <a:pt x="1336" y="696"/>
                      <a:pt x="1336" y="711"/>
                      <a:pt x="1352" y="728"/>
                    </a:cubicBezTo>
                    <a:cubicBezTo>
                      <a:pt x="1381" y="886"/>
                      <a:pt x="1449" y="1057"/>
                      <a:pt x="1625" y="1057"/>
                    </a:cubicBezTo>
                    <a:cubicBezTo>
                      <a:pt x="1645" y="1057"/>
                      <a:pt x="1667" y="1055"/>
                      <a:pt x="1691" y="1050"/>
                    </a:cubicBezTo>
                    <a:cubicBezTo>
                      <a:pt x="1900" y="986"/>
                      <a:pt x="1867" y="743"/>
                      <a:pt x="1803" y="582"/>
                    </a:cubicBezTo>
                    <a:cubicBezTo>
                      <a:pt x="1723" y="325"/>
                      <a:pt x="1481" y="148"/>
                      <a:pt x="1240" y="35"/>
                    </a:cubicBezTo>
                    <a:cubicBezTo>
                      <a:pt x="1167" y="11"/>
                      <a:pt x="1093" y="1"/>
                      <a:pt x="102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97" name="Google Shape;1076;p43">
                <a:extLst>
                  <a:ext uri="{FF2B5EF4-FFF2-40B4-BE49-F238E27FC236}">
                    <a16:creationId xmlns:a16="http://schemas.microsoft.com/office/drawing/2014/main" id="{541EA3E0-11F8-449E-3144-57880CA0380C}"/>
                  </a:ext>
                </a:extLst>
              </p:cNvPr>
              <p:cNvSpPr/>
              <p:nvPr/>
            </p:nvSpPr>
            <p:spPr>
              <a:xfrm>
                <a:off x="1996640" y="2111810"/>
                <a:ext cx="124868" cy="69843"/>
              </a:xfrm>
              <a:custGeom>
                <a:avLst/>
                <a:gdLst/>
                <a:ahLst/>
                <a:cxnLst/>
                <a:rect l="l" t="t" r="r" b="b"/>
                <a:pathLst>
                  <a:path w="2292" h="1282" extrusionOk="0">
                    <a:moveTo>
                      <a:pt x="921" y="1"/>
                    </a:moveTo>
                    <a:cubicBezTo>
                      <a:pt x="471" y="1"/>
                      <a:pt x="200" y="584"/>
                      <a:pt x="84" y="959"/>
                    </a:cubicBezTo>
                    <a:cubicBezTo>
                      <a:pt x="1" y="1137"/>
                      <a:pt x="141" y="1281"/>
                      <a:pt x="276" y="1281"/>
                    </a:cubicBezTo>
                    <a:cubicBezTo>
                      <a:pt x="350" y="1281"/>
                      <a:pt x="421" y="1239"/>
                      <a:pt x="455" y="1137"/>
                    </a:cubicBezTo>
                    <a:cubicBezTo>
                      <a:pt x="488" y="879"/>
                      <a:pt x="761" y="493"/>
                      <a:pt x="842" y="444"/>
                    </a:cubicBezTo>
                    <a:cubicBezTo>
                      <a:pt x="855" y="436"/>
                      <a:pt x="872" y="432"/>
                      <a:pt x="892" y="432"/>
                    </a:cubicBezTo>
                    <a:cubicBezTo>
                      <a:pt x="993" y="432"/>
                      <a:pt x="1177" y="533"/>
                      <a:pt x="1405" y="734"/>
                    </a:cubicBezTo>
                    <a:cubicBezTo>
                      <a:pt x="1503" y="790"/>
                      <a:pt x="1492" y="991"/>
                      <a:pt x="1698" y="991"/>
                    </a:cubicBezTo>
                    <a:cubicBezTo>
                      <a:pt x="1729" y="991"/>
                      <a:pt x="1766" y="987"/>
                      <a:pt x="1808" y="976"/>
                    </a:cubicBezTo>
                    <a:cubicBezTo>
                      <a:pt x="2291" y="686"/>
                      <a:pt x="1373" y="90"/>
                      <a:pt x="1083" y="25"/>
                    </a:cubicBezTo>
                    <a:cubicBezTo>
                      <a:pt x="1026" y="8"/>
                      <a:pt x="972" y="1"/>
                      <a:pt x="921"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98" name="Google Shape;1077;p43">
                <a:extLst>
                  <a:ext uri="{FF2B5EF4-FFF2-40B4-BE49-F238E27FC236}">
                    <a16:creationId xmlns:a16="http://schemas.microsoft.com/office/drawing/2014/main" id="{F2355A7C-D6DA-48CC-3BD2-934E816D0D77}"/>
                  </a:ext>
                </a:extLst>
              </p:cNvPr>
              <p:cNvSpPr/>
              <p:nvPr/>
            </p:nvSpPr>
            <p:spPr>
              <a:xfrm>
                <a:off x="2160897" y="2165853"/>
                <a:ext cx="101823" cy="61889"/>
              </a:xfrm>
              <a:custGeom>
                <a:avLst/>
                <a:gdLst/>
                <a:ahLst/>
                <a:cxnLst/>
                <a:rect l="l" t="t" r="r" b="b"/>
                <a:pathLst>
                  <a:path w="1869" h="1136" extrusionOk="0">
                    <a:moveTo>
                      <a:pt x="889" y="0"/>
                    </a:moveTo>
                    <a:cubicBezTo>
                      <a:pt x="775" y="0"/>
                      <a:pt x="663" y="25"/>
                      <a:pt x="565" y="81"/>
                    </a:cubicBezTo>
                    <a:cubicBezTo>
                      <a:pt x="275" y="274"/>
                      <a:pt x="33" y="628"/>
                      <a:pt x="1" y="983"/>
                    </a:cubicBezTo>
                    <a:cubicBezTo>
                      <a:pt x="9" y="1083"/>
                      <a:pt x="96" y="1136"/>
                      <a:pt x="184" y="1136"/>
                    </a:cubicBezTo>
                    <a:cubicBezTo>
                      <a:pt x="266" y="1136"/>
                      <a:pt x="348" y="1091"/>
                      <a:pt x="372" y="998"/>
                    </a:cubicBezTo>
                    <a:cubicBezTo>
                      <a:pt x="492" y="614"/>
                      <a:pt x="688" y="417"/>
                      <a:pt x="887" y="417"/>
                    </a:cubicBezTo>
                    <a:cubicBezTo>
                      <a:pt x="980" y="417"/>
                      <a:pt x="1073" y="460"/>
                      <a:pt x="1160" y="547"/>
                    </a:cubicBezTo>
                    <a:cubicBezTo>
                      <a:pt x="1250" y="547"/>
                      <a:pt x="1341" y="1038"/>
                      <a:pt x="1614" y="1038"/>
                    </a:cubicBezTo>
                    <a:cubicBezTo>
                      <a:pt x="1633" y="1038"/>
                      <a:pt x="1654" y="1036"/>
                      <a:pt x="1676" y="1030"/>
                    </a:cubicBezTo>
                    <a:cubicBezTo>
                      <a:pt x="1789" y="998"/>
                      <a:pt x="1869" y="869"/>
                      <a:pt x="1837" y="740"/>
                    </a:cubicBezTo>
                    <a:cubicBezTo>
                      <a:pt x="1821" y="708"/>
                      <a:pt x="1821" y="693"/>
                      <a:pt x="1804" y="676"/>
                    </a:cubicBezTo>
                    <a:cubicBezTo>
                      <a:pt x="1804" y="676"/>
                      <a:pt x="1789" y="660"/>
                      <a:pt x="1772" y="628"/>
                    </a:cubicBezTo>
                    <a:cubicBezTo>
                      <a:pt x="1676" y="467"/>
                      <a:pt x="1579" y="274"/>
                      <a:pt x="1418" y="177"/>
                    </a:cubicBezTo>
                    <a:cubicBezTo>
                      <a:pt x="1268" y="67"/>
                      <a:pt x="1075" y="0"/>
                      <a:pt x="889"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99" name="Google Shape;1078;p43">
                <a:extLst>
                  <a:ext uri="{FF2B5EF4-FFF2-40B4-BE49-F238E27FC236}">
                    <a16:creationId xmlns:a16="http://schemas.microsoft.com/office/drawing/2014/main" id="{6ECEBF0D-A1A7-2117-DF32-B806023BAB94}"/>
                  </a:ext>
                </a:extLst>
              </p:cNvPr>
              <p:cNvSpPr/>
              <p:nvPr/>
            </p:nvSpPr>
            <p:spPr>
              <a:xfrm>
                <a:off x="2283586" y="2124503"/>
                <a:ext cx="78015" cy="51647"/>
              </a:xfrm>
              <a:custGeom>
                <a:avLst/>
                <a:gdLst/>
                <a:ahLst/>
                <a:cxnLst/>
                <a:rect l="l" t="t" r="r" b="b"/>
                <a:pathLst>
                  <a:path w="1432" h="948" extrusionOk="0">
                    <a:moveTo>
                      <a:pt x="781" y="0"/>
                    </a:moveTo>
                    <a:cubicBezTo>
                      <a:pt x="769" y="0"/>
                      <a:pt x="756" y="1"/>
                      <a:pt x="744" y="2"/>
                    </a:cubicBezTo>
                    <a:cubicBezTo>
                      <a:pt x="519" y="34"/>
                      <a:pt x="293" y="163"/>
                      <a:pt x="132" y="292"/>
                    </a:cubicBezTo>
                    <a:cubicBezTo>
                      <a:pt x="0" y="451"/>
                      <a:pt x="150" y="663"/>
                      <a:pt x="315" y="663"/>
                    </a:cubicBezTo>
                    <a:cubicBezTo>
                      <a:pt x="351" y="663"/>
                      <a:pt x="388" y="653"/>
                      <a:pt x="422" y="630"/>
                    </a:cubicBezTo>
                    <a:cubicBezTo>
                      <a:pt x="615" y="518"/>
                      <a:pt x="761" y="453"/>
                      <a:pt x="761" y="453"/>
                    </a:cubicBezTo>
                    <a:lnTo>
                      <a:pt x="777" y="453"/>
                    </a:lnTo>
                    <a:cubicBezTo>
                      <a:pt x="777" y="469"/>
                      <a:pt x="793" y="469"/>
                      <a:pt x="793" y="469"/>
                    </a:cubicBezTo>
                    <a:cubicBezTo>
                      <a:pt x="809" y="501"/>
                      <a:pt x="841" y="550"/>
                      <a:pt x="858" y="565"/>
                    </a:cubicBezTo>
                    <a:cubicBezTo>
                      <a:pt x="905" y="646"/>
                      <a:pt x="890" y="807"/>
                      <a:pt x="1051" y="920"/>
                    </a:cubicBezTo>
                    <a:cubicBezTo>
                      <a:pt x="1086" y="939"/>
                      <a:pt x="1121" y="947"/>
                      <a:pt x="1154" y="947"/>
                    </a:cubicBezTo>
                    <a:cubicBezTo>
                      <a:pt x="1316" y="947"/>
                      <a:pt x="1431" y="742"/>
                      <a:pt x="1324" y="582"/>
                    </a:cubicBezTo>
                    <a:lnTo>
                      <a:pt x="1324" y="565"/>
                    </a:lnTo>
                    <a:cubicBezTo>
                      <a:pt x="1324" y="565"/>
                      <a:pt x="1324" y="550"/>
                      <a:pt x="1309" y="533"/>
                    </a:cubicBezTo>
                    <a:cubicBezTo>
                      <a:pt x="1309" y="421"/>
                      <a:pt x="1244" y="324"/>
                      <a:pt x="1180" y="228"/>
                    </a:cubicBezTo>
                    <a:cubicBezTo>
                      <a:pt x="1091" y="93"/>
                      <a:pt x="932" y="0"/>
                      <a:pt x="781"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00" name="Google Shape;1079;p43">
                <a:extLst>
                  <a:ext uri="{FF2B5EF4-FFF2-40B4-BE49-F238E27FC236}">
                    <a16:creationId xmlns:a16="http://schemas.microsoft.com/office/drawing/2014/main" id="{53086D90-5650-BC8D-5974-07E67056E065}"/>
                  </a:ext>
                </a:extLst>
              </p:cNvPr>
              <p:cNvSpPr/>
              <p:nvPr/>
            </p:nvSpPr>
            <p:spPr>
              <a:xfrm>
                <a:off x="1689754" y="2305103"/>
                <a:ext cx="62053" cy="69516"/>
              </a:xfrm>
              <a:custGeom>
                <a:avLst/>
                <a:gdLst/>
                <a:ahLst/>
                <a:cxnLst/>
                <a:rect l="l" t="t" r="r" b="b"/>
                <a:pathLst>
                  <a:path w="1139" h="1276" extrusionOk="0">
                    <a:moveTo>
                      <a:pt x="711" y="0"/>
                    </a:moveTo>
                    <a:cubicBezTo>
                      <a:pt x="607" y="0"/>
                      <a:pt x="503" y="16"/>
                      <a:pt x="434" y="37"/>
                    </a:cubicBezTo>
                    <a:cubicBezTo>
                      <a:pt x="0" y="182"/>
                      <a:pt x="65" y="875"/>
                      <a:pt x="209" y="1212"/>
                    </a:cubicBezTo>
                    <a:cubicBezTo>
                      <a:pt x="243" y="1256"/>
                      <a:pt x="291" y="1275"/>
                      <a:pt x="339" y="1275"/>
                    </a:cubicBezTo>
                    <a:cubicBezTo>
                      <a:pt x="449" y="1275"/>
                      <a:pt x="560" y="1175"/>
                      <a:pt x="516" y="1051"/>
                    </a:cubicBezTo>
                    <a:cubicBezTo>
                      <a:pt x="419" y="810"/>
                      <a:pt x="483" y="504"/>
                      <a:pt x="483" y="424"/>
                    </a:cubicBezTo>
                    <a:cubicBezTo>
                      <a:pt x="522" y="385"/>
                      <a:pt x="555" y="363"/>
                      <a:pt x="618" y="363"/>
                    </a:cubicBezTo>
                    <a:cubicBezTo>
                      <a:pt x="659" y="363"/>
                      <a:pt x="713" y="372"/>
                      <a:pt x="789" y="392"/>
                    </a:cubicBezTo>
                    <a:cubicBezTo>
                      <a:pt x="821" y="407"/>
                      <a:pt x="859" y="416"/>
                      <a:pt x="896" y="416"/>
                    </a:cubicBezTo>
                    <a:cubicBezTo>
                      <a:pt x="970" y="416"/>
                      <a:pt x="1042" y="381"/>
                      <a:pt x="1063" y="295"/>
                    </a:cubicBezTo>
                    <a:cubicBezTo>
                      <a:pt x="1138" y="67"/>
                      <a:pt x="924" y="0"/>
                      <a:pt x="711"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01" name="Google Shape;1080;p43">
                <a:extLst>
                  <a:ext uri="{FF2B5EF4-FFF2-40B4-BE49-F238E27FC236}">
                    <a16:creationId xmlns:a16="http://schemas.microsoft.com/office/drawing/2014/main" id="{34000629-2EDE-0B86-4D21-D35BE49C369E}"/>
                  </a:ext>
                </a:extLst>
              </p:cNvPr>
              <p:cNvSpPr/>
              <p:nvPr/>
            </p:nvSpPr>
            <p:spPr>
              <a:xfrm>
                <a:off x="1874823" y="2277264"/>
                <a:ext cx="54" cy="54"/>
              </a:xfrm>
              <a:custGeom>
                <a:avLst/>
                <a:gdLst/>
                <a:ahLst/>
                <a:cxnLst/>
                <a:rect l="l" t="t" r="r" b="b"/>
                <a:pathLst>
                  <a:path w="1" h="1" extrusionOk="0">
                    <a:moveTo>
                      <a:pt x="1" y="1"/>
                    </a:move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02" name="Google Shape;1081;p43">
                <a:extLst>
                  <a:ext uri="{FF2B5EF4-FFF2-40B4-BE49-F238E27FC236}">
                    <a16:creationId xmlns:a16="http://schemas.microsoft.com/office/drawing/2014/main" id="{8176F8AF-2569-E1B7-EDBD-890DDAE318E0}"/>
                  </a:ext>
                </a:extLst>
              </p:cNvPr>
              <p:cNvSpPr/>
              <p:nvPr/>
            </p:nvSpPr>
            <p:spPr>
              <a:xfrm>
                <a:off x="1843279" y="2252639"/>
                <a:ext cx="116696" cy="82537"/>
              </a:xfrm>
              <a:custGeom>
                <a:avLst/>
                <a:gdLst/>
                <a:ahLst/>
                <a:cxnLst/>
                <a:rect l="l" t="t" r="r" b="b"/>
                <a:pathLst>
                  <a:path w="2142" h="1515" extrusionOk="0">
                    <a:moveTo>
                      <a:pt x="1068" y="1"/>
                    </a:moveTo>
                    <a:cubicBezTo>
                      <a:pt x="1055" y="1"/>
                      <a:pt x="1042" y="1"/>
                      <a:pt x="1031" y="2"/>
                    </a:cubicBezTo>
                    <a:cubicBezTo>
                      <a:pt x="436" y="2"/>
                      <a:pt x="17" y="82"/>
                      <a:pt x="17" y="775"/>
                    </a:cubicBezTo>
                    <a:cubicBezTo>
                      <a:pt x="32" y="983"/>
                      <a:pt x="0" y="1355"/>
                      <a:pt x="178" y="1483"/>
                    </a:cubicBezTo>
                    <a:cubicBezTo>
                      <a:pt x="210" y="1505"/>
                      <a:pt x="245" y="1514"/>
                      <a:pt x="278" y="1514"/>
                    </a:cubicBezTo>
                    <a:cubicBezTo>
                      <a:pt x="396" y="1514"/>
                      <a:pt x="501" y="1399"/>
                      <a:pt x="451" y="1273"/>
                    </a:cubicBezTo>
                    <a:cubicBezTo>
                      <a:pt x="419" y="1080"/>
                      <a:pt x="403" y="743"/>
                      <a:pt x="436" y="597"/>
                    </a:cubicBezTo>
                    <a:cubicBezTo>
                      <a:pt x="451" y="581"/>
                      <a:pt x="451" y="549"/>
                      <a:pt x="468" y="532"/>
                    </a:cubicBezTo>
                    <a:lnTo>
                      <a:pt x="468" y="500"/>
                    </a:lnTo>
                    <a:cubicBezTo>
                      <a:pt x="483" y="500"/>
                      <a:pt x="483" y="500"/>
                      <a:pt x="483" y="485"/>
                    </a:cubicBezTo>
                    <a:lnTo>
                      <a:pt x="500" y="485"/>
                    </a:lnTo>
                    <a:cubicBezTo>
                      <a:pt x="515" y="468"/>
                      <a:pt x="515" y="468"/>
                      <a:pt x="532" y="468"/>
                    </a:cubicBezTo>
                    <a:cubicBezTo>
                      <a:pt x="548" y="453"/>
                      <a:pt x="564" y="453"/>
                      <a:pt x="580" y="453"/>
                    </a:cubicBezTo>
                    <a:lnTo>
                      <a:pt x="548" y="453"/>
                    </a:lnTo>
                    <a:cubicBezTo>
                      <a:pt x="644" y="436"/>
                      <a:pt x="999" y="436"/>
                      <a:pt x="1063" y="436"/>
                    </a:cubicBezTo>
                    <a:cubicBezTo>
                      <a:pt x="1305" y="485"/>
                      <a:pt x="1353" y="485"/>
                      <a:pt x="1482" y="581"/>
                    </a:cubicBezTo>
                    <a:cubicBezTo>
                      <a:pt x="1482" y="577"/>
                      <a:pt x="1481" y="574"/>
                      <a:pt x="1479" y="571"/>
                    </a:cubicBezTo>
                    <a:lnTo>
                      <a:pt x="1479" y="571"/>
                    </a:lnTo>
                    <a:cubicBezTo>
                      <a:pt x="1510" y="587"/>
                      <a:pt x="1572" y="616"/>
                      <a:pt x="1632" y="616"/>
                    </a:cubicBezTo>
                    <a:cubicBezTo>
                      <a:pt x="1665" y="616"/>
                      <a:pt x="1698" y="607"/>
                      <a:pt x="1724" y="581"/>
                    </a:cubicBezTo>
                    <a:cubicBezTo>
                      <a:pt x="2141" y="194"/>
                      <a:pt x="1386" y="1"/>
                      <a:pt x="106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03" name="Google Shape;1082;p43">
                <a:extLst>
                  <a:ext uri="{FF2B5EF4-FFF2-40B4-BE49-F238E27FC236}">
                    <a16:creationId xmlns:a16="http://schemas.microsoft.com/office/drawing/2014/main" id="{74CCEEB5-11FC-0610-17B4-9BFA25437452}"/>
                  </a:ext>
                </a:extLst>
              </p:cNvPr>
              <p:cNvSpPr/>
              <p:nvPr/>
            </p:nvSpPr>
            <p:spPr>
              <a:xfrm>
                <a:off x="1788036" y="2389656"/>
                <a:ext cx="75346" cy="77688"/>
              </a:xfrm>
              <a:custGeom>
                <a:avLst/>
                <a:gdLst/>
                <a:ahLst/>
                <a:cxnLst/>
                <a:rect l="l" t="t" r="r" b="b"/>
                <a:pathLst>
                  <a:path w="1383" h="1426" extrusionOk="0">
                    <a:moveTo>
                      <a:pt x="783" y="1"/>
                    </a:moveTo>
                    <a:cubicBezTo>
                      <a:pt x="547" y="1"/>
                      <a:pt x="289" y="66"/>
                      <a:pt x="193" y="176"/>
                    </a:cubicBezTo>
                    <a:cubicBezTo>
                      <a:pt x="16" y="272"/>
                      <a:pt x="0" y="482"/>
                      <a:pt x="16" y="659"/>
                    </a:cubicBezTo>
                    <a:cubicBezTo>
                      <a:pt x="32" y="884"/>
                      <a:pt x="48" y="1142"/>
                      <a:pt x="209" y="1335"/>
                    </a:cubicBezTo>
                    <a:cubicBezTo>
                      <a:pt x="243" y="1399"/>
                      <a:pt x="298" y="1426"/>
                      <a:pt x="354" y="1426"/>
                    </a:cubicBezTo>
                    <a:cubicBezTo>
                      <a:pt x="484" y="1426"/>
                      <a:pt x="621" y="1284"/>
                      <a:pt x="531" y="1127"/>
                    </a:cubicBezTo>
                    <a:cubicBezTo>
                      <a:pt x="402" y="981"/>
                      <a:pt x="387" y="643"/>
                      <a:pt x="402" y="482"/>
                    </a:cubicBezTo>
                    <a:cubicBezTo>
                      <a:pt x="531" y="418"/>
                      <a:pt x="434" y="466"/>
                      <a:pt x="563" y="418"/>
                    </a:cubicBezTo>
                    <a:cubicBezTo>
                      <a:pt x="653" y="402"/>
                      <a:pt x="701" y="389"/>
                      <a:pt x="750" y="389"/>
                    </a:cubicBezTo>
                    <a:cubicBezTo>
                      <a:pt x="798" y="389"/>
                      <a:pt x="846" y="401"/>
                      <a:pt x="934" y="433"/>
                    </a:cubicBezTo>
                    <a:cubicBezTo>
                      <a:pt x="954" y="433"/>
                      <a:pt x="1014" y="451"/>
                      <a:pt x="1069" y="451"/>
                    </a:cubicBezTo>
                    <a:cubicBezTo>
                      <a:pt x="1106" y="451"/>
                      <a:pt x="1140" y="444"/>
                      <a:pt x="1160" y="418"/>
                    </a:cubicBezTo>
                    <a:cubicBezTo>
                      <a:pt x="1382" y="121"/>
                      <a:pt x="1103" y="1"/>
                      <a:pt x="78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04" name="Google Shape;1083;p43">
                <a:extLst>
                  <a:ext uri="{FF2B5EF4-FFF2-40B4-BE49-F238E27FC236}">
                    <a16:creationId xmlns:a16="http://schemas.microsoft.com/office/drawing/2014/main" id="{E24794DA-84ED-6339-9E35-9A7357D8966B}"/>
                  </a:ext>
                </a:extLst>
              </p:cNvPr>
              <p:cNvSpPr/>
              <p:nvPr/>
            </p:nvSpPr>
            <p:spPr>
              <a:xfrm>
                <a:off x="1926633" y="2381647"/>
                <a:ext cx="87822" cy="82374"/>
              </a:xfrm>
              <a:custGeom>
                <a:avLst/>
                <a:gdLst/>
                <a:ahLst/>
                <a:cxnLst/>
                <a:rect l="l" t="t" r="r" b="b"/>
                <a:pathLst>
                  <a:path w="1612" h="1512" extrusionOk="0">
                    <a:moveTo>
                      <a:pt x="782" y="0"/>
                    </a:moveTo>
                    <a:cubicBezTo>
                      <a:pt x="642" y="0"/>
                      <a:pt x="503" y="22"/>
                      <a:pt x="371" y="82"/>
                    </a:cubicBezTo>
                    <a:cubicBezTo>
                      <a:pt x="210" y="162"/>
                      <a:pt x="65" y="307"/>
                      <a:pt x="33" y="484"/>
                    </a:cubicBezTo>
                    <a:cubicBezTo>
                      <a:pt x="16" y="774"/>
                      <a:pt x="1" y="1080"/>
                      <a:pt x="65" y="1354"/>
                    </a:cubicBezTo>
                    <a:cubicBezTo>
                      <a:pt x="97" y="1464"/>
                      <a:pt x="184" y="1511"/>
                      <a:pt x="271" y="1511"/>
                    </a:cubicBezTo>
                    <a:cubicBezTo>
                      <a:pt x="401" y="1511"/>
                      <a:pt x="532" y="1405"/>
                      <a:pt x="484" y="1241"/>
                    </a:cubicBezTo>
                    <a:cubicBezTo>
                      <a:pt x="437" y="1102"/>
                      <a:pt x="465" y="562"/>
                      <a:pt x="467" y="562"/>
                    </a:cubicBezTo>
                    <a:lnTo>
                      <a:pt x="467" y="562"/>
                    </a:lnTo>
                    <a:cubicBezTo>
                      <a:pt x="467" y="562"/>
                      <a:pt x="467" y="563"/>
                      <a:pt x="467" y="565"/>
                    </a:cubicBezTo>
                    <a:lnTo>
                      <a:pt x="484" y="548"/>
                    </a:lnTo>
                    <a:cubicBezTo>
                      <a:pt x="499" y="533"/>
                      <a:pt x="532" y="516"/>
                      <a:pt x="548" y="501"/>
                    </a:cubicBezTo>
                    <a:lnTo>
                      <a:pt x="564" y="501"/>
                    </a:lnTo>
                    <a:cubicBezTo>
                      <a:pt x="596" y="484"/>
                      <a:pt x="628" y="468"/>
                      <a:pt x="645" y="468"/>
                    </a:cubicBezTo>
                    <a:cubicBezTo>
                      <a:pt x="718" y="464"/>
                      <a:pt x="775" y="462"/>
                      <a:pt x="824" y="462"/>
                    </a:cubicBezTo>
                    <a:cubicBezTo>
                      <a:pt x="980" y="462"/>
                      <a:pt x="1048" y="484"/>
                      <a:pt x="1257" y="533"/>
                    </a:cubicBezTo>
                    <a:cubicBezTo>
                      <a:pt x="1276" y="537"/>
                      <a:pt x="1295" y="539"/>
                      <a:pt x="1313" y="539"/>
                    </a:cubicBezTo>
                    <a:cubicBezTo>
                      <a:pt x="1358" y="539"/>
                      <a:pt x="1400" y="528"/>
                      <a:pt x="1434" y="516"/>
                    </a:cubicBezTo>
                    <a:cubicBezTo>
                      <a:pt x="1611" y="419"/>
                      <a:pt x="1579" y="129"/>
                      <a:pt x="1386" y="82"/>
                    </a:cubicBezTo>
                    <a:cubicBezTo>
                      <a:pt x="1187" y="44"/>
                      <a:pt x="982" y="0"/>
                      <a:pt x="78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05" name="Google Shape;1084;p43">
                <a:extLst>
                  <a:ext uri="{FF2B5EF4-FFF2-40B4-BE49-F238E27FC236}">
                    <a16:creationId xmlns:a16="http://schemas.microsoft.com/office/drawing/2014/main" id="{D285F1B3-47AF-1237-A769-C3163FC628F4}"/>
                  </a:ext>
                </a:extLst>
              </p:cNvPr>
              <p:cNvSpPr/>
              <p:nvPr/>
            </p:nvSpPr>
            <p:spPr>
              <a:xfrm>
                <a:off x="2011731" y="2265769"/>
                <a:ext cx="108851" cy="61726"/>
              </a:xfrm>
              <a:custGeom>
                <a:avLst/>
                <a:gdLst/>
                <a:ahLst/>
                <a:cxnLst/>
                <a:rect l="l" t="t" r="r" b="b"/>
                <a:pathLst>
                  <a:path w="1998" h="1133" extrusionOk="0">
                    <a:moveTo>
                      <a:pt x="1279" y="670"/>
                    </a:moveTo>
                    <a:cubicBezTo>
                      <a:pt x="1282" y="673"/>
                      <a:pt x="1285" y="675"/>
                      <a:pt x="1289" y="678"/>
                    </a:cubicBezTo>
                    <a:cubicBezTo>
                      <a:pt x="1286" y="675"/>
                      <a:pt x="1283" y="672"/>
                      <a:pt x="1279" y="670"/>
                    </a:cubicBezTo>
                    <a:close/>
                    <a:moveTo>
                      <a:pt x="844" y="0"/>
                    </a:moveTo>
                    <a:cubicBezTo>
                      <a:pt x="403" y="0"/>
                      <a:pt x="143" y="481"/>
                      <a:pt x="49" y="856"/>
                    </a:cubicBezTo>
                    <a:cubicBezTo>
                      <a:pt x="1" y="1020"/>
                      <a:pt x="139" y="1132"/>
                      <a:pt x="271" y="1132"/>
                    </a:cubicBezTo>
                    <a:cubicBezTo>
                      <a:pt x="358" y="1132"/>
                      <a:pt x="443" y="1083"/>
                      <a:pt x="468" y="968"/>
                    </a:cubicBezTo>
                    <a:cubicBezTo>
                      <a:pt x="591" y="640"/>
                      <a:pt x="675" y="456"/>
                      <a:pt x="844" y="456"/>
                    </a:cubicBezTo>
                    <a:cubicBezTo>
                      <a:pt x="940" y="456"/>
                      <a:pt x="1065" y="517"/>
                      <a:pt x="1241" y="646"/>
                    </a:cubicBezTo>
                    <a:cubicBezTo>
                      <a:pt x="1254" y="659"/>
                      <a:pt x="1267" y="662"/>
                      <a:pt x="1279" y="670"/>
                    </a:cubicBezTo>
                    <a:lnTo>
                      <a:pt x="1279" y="670"/>
                    </a:lnTo>
                    <a:cubicBezTo>
                      <a:pt x="1266" y="659"/>
                      <a:pt x="1260" y="654"/>
                      <a:pt x="1261" y="654"/>
                    </a:cubicBezTo>
                    <a:cubicBezTo>
                      <a:pt x="1264" y="654"/>
                      <a:pt x="1334" y="707"/>
                      <a:pt x="1370" y="742"/>
                    </a:cubicBezTo>
                    <a:cubicBezTo>
                      <a:pt x="1432" y="805"/>
                      <a:pt x="1523" y="877"/>
                      <a:pt x="1620" y="877"/>
                    </a:cubicBezTo>
                    <a:cubicBezTo>
                      <a:pt x="1649" y="877"/>
                      <a:pt x="1678" y="871"/>
                      <a:pt x="1708" y="856"/>
                    </a:cubicBezTo>
                    <a:cubicBezTo>
                      <a:pt x="1998" y="695"/>
                      <a:pt x="1789" y="437"/>
                      <a:pt x="1579" y="324"/>
                    </a:cubicBezTo>
                    <a:cubicBezTo>
                      <a:pt x="1386" y="163"/>
                      <a:pt x="1145" y="18"/>
                      <a:pt x="887" y="2"/>
                    </a:cubicBezTo>
                    <a:cubicBezTo>
                      <a:pt x="873" y="1"/>
                      <a:pt x="858" y="0"/>
                      <a:pt x="84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06" name="Google Shape;1085;p43">
                <a:extLst>
                  <a:ext uri="{FF2B5EF4-FFF2-40B4-BE49-F238E27FC236}">
                    <a16:creationId xmlns:a16="http://schemas.microsoft.com/office/drawing/2014/main" id="{ED215A0C-5570-4DD4-28DE-9FCD4B2A041E}"/>
                  </a:ext>
                </a:extLst>
              </p:cNvPr>
              <p:cNvSpPr/>
              <p:nvPr/>
            </p:nvSpPr>
            <p:spPr>
              <a:xfrm>
                <a:off x="2171521" y="2308427"/>
                <a:ext cx="95667" cy="59982"/>
              </a:xfrm>
              <a:custGeom>
                <a:avLst/>
                <a:gdLst/>
                <a:ahLst/>
                <a:cxnLst/>
                <a:rect l="l" t="t" r="r" b="b"/>
                <a:pathLst>
                  <a:path w="1756" h="1101" extrusionOk="0">
                    <a:moveTo>
                      <a:pt x="1017" y="1"/>
                    </a:moveTo>
                    <a:cubicBezTo>
                      <a:pt x="785" y="1"/>
                      <a:pt x="579" y="182"/>
                      <a:pt x="418" y="331"/>
                    </a:cubicBezTo>
                    <a:cubicBezTo>
                      <a:pt x="273" y="492"/>
                      <a:pt x="80" y="636"/>
                      <a:pt x="31" y="846"/>
                    </a:cubicBezTo>
                    <a:cubicBezTo>
                      <a:pt x="1" y="999"/>
                      <a:pt x="133" y="1100"/>
                      <a:pt x="262" y="1100"/>
                    </a:cubicBezTo>
                    <a:cubicBezTo>
                      <a:pt x="336" y="1100"/>
                      <a:pt x="409" y="1067"/>
                      <a:pt x="450" y="990"/>
                    </a:cubicBezTo>
                    <a:cubicBezTo>
                      <a:pt x="563" y="814"/>
                      <a:pt x="789" y="588"/>
                      <a:pt x="982" y="475"/>
                    </a:cubicBezTo>
                    <a:lnTo>
                      <a:pt x="997" y="459"/>
                    </a:lnTo>
                    <a:lnTo>
                      <a:pt x="1014" y="459"/>
                    </a:lnTo>
                    <a:lnTo>
                      <a:pt x="1062" y="507"/>
                    </a:lnTo>
                    <a:lnTo>
                      <a:pt x="1062" y="524"/>
                    </a:lnTo>
                    <a:cubicBezTo>
                      <a:pt x="1120" y="625"/>
                      <a:pt x="1178" y="754"/>
                      <a:pt x="1178" y="754"/>
                    </a:cubicBezTo>
                    <a:cubicBezTo>
                      <a:pt x="1177" y="754"/>
                      <a:pt x="1177" y="752"/>
                      <a:pt x="1175" y="749"/>
                    </a:cubicBezTo>
                    <a:lnTo>
                      <a:pt x="1175" y="749"/>
                    </a:lnTo>
                    <a:cubicBezTo>
                      <a:pt x="1201" y="879"/>
                      <a:pt x="1310" y="977"/>
                      <a:pt x="1427" y="977"/>
                    </a:cubicBezTo>
                    <a:cubicBezTo>
                      <a:pt x="1455" y="977"/>
                      <a:pt x="1484" y="971"/>
                      <a:pt x="1513" y="958"/>
                    </a:cubicBezTo>
                    <a:cubicBezTo>
                      <a:pt x="1755" y="814"/>
                      <a:pt x="1642" y="653"/>
                      <a:pt x="1594" y="524"/>
                    </a:cubicBezTo>
                    <a:cubicBezTo>
                      <a:pt x="1497" y="331"/>
                      <a:pt x="1384" y="105"/>
                      <a:pt x="1158" y="24"/>
                    </a:cubicBezTo>
                    <a:cubicBezTo>
                      <a:pt x="1110" y="8"/>
                      <a:pt x="1063" y="1"/>
                      <a:pt x="10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07" name="Google Shape;1086;p43">
                <a:extLst>
                  <a:ext uri="{FF2B5EF4-FFF2-40B4-BE49-F238E27FC236}">
                    <a16:creationId xmlns:a16="http://schemas.microsoft.com/office/drawing/2014/main" id="{226FD8DE-1B52-00F0-D00E-8F2219728EA9}"/>
                  </a:ext>
                </a:extLst>
              </p:cNvPr>
              <p:cNvSpPr/>
              <p:nvPr/>
            </p:nvSpPr>
            <p:spPr>
              <a:xfrm>
                <a:off x="2068880" y="2443318"/>
                <a:ext cx="99099" cy="68046"/>
              </a:xfrm>
              <a:custGeom>
                <a:avLst/>
                <a:gdLst/>
                <a:ahLst/>
                <a:cxnLst/>
                <a:rect l="l" t="t" r="r" b="b"/>
                <a:pathLst>
                  <a:path w="1819" h="1249" extrusionOk="0">
                    <a:moveTo>
                      <a:pt x="732" y="0"/>
                    </a:moveTo>
                    <a:cubicBezTo>
                      <a:pt x="248" y="0"/>
                      <a:pt x="0" y="626"/>
                      <a:pt x="15" y="1044"/>
                    </a:cubicBezTo>
                    <a:cubicBezTo>
                      <a:pt x="15" y="1180"/>
                      <a:pt x="115" y="1248"/>
                      <a:pt x="216" y="1248"/>
                    </a:cubicBezTo>
                    <a:cubicBezTo>
                      <a:pt x="317" y="1248"/>
                      <a:pt x="418" y="1180"/>
                      <a:pt x="418" y="1044"/>
                    </a:cubicBezTo>
                    <a:cubicBezTo>
                      <a:pt x="418" y="737"/>
                      <a:pt x="562" y="447"/>
                      <a:pt x="708" y="399"/>
                    </a:cubicBezTo>
                    <a:cubicBezTo>
                      <a:pt x="884" y="432"/>
                      <a:pt x="981" y="464"/>
                      <a:pt x="1045" y="511"/>
                    </a:cubicBezTo>
                    <a:lnTo>
                      <a:pt x="1062" y="511"/>
                    </a:lnTo>
                    <a:cubicBezTo>
                      <a:pt x="1062" y="528"/>
                      <a:pt x="1078" y="528"/>
                      <a:pt x="1094" y="544"/>
                    </a:cubicBezTo>
                    <a:cubicBezTo>
                      <a:pt x="1139" y="544"/>
                      <a:pt x="1243" y="934"/>
                      <a:pt x="1459" y="934"/>
                    </a:cubicBezTo>
                    <a:cubicBezTo>
                      <a:pt x="1471" y="934"/>
                      <a:pt x="1483" y="933"/>
                      <a:pt x="1496" y="930"/>
                    </a:cubicBezTo>
                    <a:cubicBezTo>
                      <a:pt x="1818" y="866"/>
                      <a:pt x="1657" y="528"/>
                      <a:pt x="1496" y="367"/>
                    </a:cubicBezTo>
                    <a:cubicBezTo>
                      <a:pt x="1352" y="157"/>
                      <a:pt x="1094" y="45"/>
                      <a:pt x="852" y="13"/>
                    </a:cubicBezTo>
                    <a:cubicBezTo>
                      <a:pt x="810" y="4"/>
                      <a:pt x="770" y="0"/>
                      <a:pt x="73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08" name="Google Shape;1087;p43">
                <a:extLst>
                  <a:ext uri="{FF2B5EF4-FFF2-40B4-BE49-F238E27FC236}">
                    <a16:creationId xmlns:a16="http://schemas.microsoft.com/office/drawing/2014/main" id="{D502D6E9-BCF7-82D0-4C79-3424827394C8}"/>
                  </a:ext>
                </a:extLst>
              </p:cNvPr>
              <p:cNvSpPr/>
              <p:nvPr/>
            </p:nvSpPr>
            <p:spPr>
              <a:xfrm>
                <a:off x="1946791" y="2545849"/>
                <a:ext cx="89565" cy="65757"/>
              </a:xfrm>
              <a:custGeom>
                <a:avLst/>
                <a:gdLst/>
                <a:ahLst/>
                <a:cxnLst/>
                <a:rect l="l" t="t" r="r" b="b"/>
                <a:pathLst>
                  <a:path w="1644" h="1207" extrusionOk="0">
                    <a:moveTo>
                      <a:pt x="591" y="0"/>
                    </a:moveTo>
                    <a:cubicBezTo>
                      <a:pt x="528" y="0"/>
                      <a:pt x="465" y="9"/>
                      <a:pt x="404" y="31"/>
                    </a:cubicBezTo>
                    <a:cubicBezTo>
                      <a:pt x="1" y="176"/>
                      <a:pt x="1" y="788"/>
                      <a:pt x="178" y="1110"/>
                    </a:cubicBezTo>
                    <a:cubicBezTo>
                      <a:pt x="218" y="1178"/>
                      <a:pt x="279" y="1207"/>
                      <a:pt x="342" y="1207"/>
                    </a:cubicBezTo>
                    <a:cubicBezTo>
                      <a:pt x="485" y="1207"/>
                      <a:pt x="633" y="1058"/>
                      <a:pt x="533" y="901"/>
                    </a:cubicBezTo>
                    <a:cubicBezTo>
                      <a:pt x="484" y="772"/>
                      <a:pt x="468" y="676"/>
                      <a:pt x="516" y="450"/>
                    </a:cubicBezTo>
                    <a:lnTo>
                      <a:pt x="533" y="433"/>
                    </a:lnTo>
                    <a:cubicBezTo>
                      <a:pt x="533" y="433"/>
                      <a:pt x="548" y="433"/>
                      <a:pt x="565" y="418"/>
                    </a:cubicBezTo>
                    <a:lnTo>
                      <a:pt x="645" y="418"/>
                    </a:lnTo>
                    <a:cubicBezTo>
                      <a:pt x="694" y="433"/>
                      <a:pt x="838" y="466"/>
                      <a:pt x="870" y="482"/>
                    </a:cubicBezTo>
                    <a:cubicBezTo>
                      <a:pt x="1064" y="562"/>
                      <a:pt x="1016" y="530"/>
                      <a:pt x="1145" y="611"/>
                    </a:cubicBezTo>
                    <a:cubicBezTo>
                      <a:pt x="1182" y="633"/>
                      <a:pt x="1222" y="645"/>
                      <a:pt x="1263" y="645"/>
                    </a:cubicBezTo>
                    <a:cubicBezTo>
                      <a:pt x="1311" y="645"/>
                      <a:pt x="1359" y="629"/>
                      <a:pt x="1403" y="594"/>
                    </a:cubicBezTo>
                    <a:cubicBezTo>
                      <a:pt x="1643" y="369"/>
                      <a:pt x="1321" y="143"/>
                      <a:pt x="1096" y="111"/>
                    </a:cubicBezTo>
                    <a:cubicBezTo>
                      <a:pt x="932" y="64"/>
                      <a:pt x="759" y="0"/>
                      <a:pt x="591"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09" name="Google Shape;1088;p43">
                <a:extLst>
                  <a:ext uri="{FF2B5EF4-FFF2-40B4-BE49-F238E27FC236}">
                    <a16:creationId xmlns:a16="http://schemas.microsoft.com/office/drawing/2014/main" id="{12E857C5-D511-755B-8925-9A46248558E7}"/>
                  </a:ext>
                </a:extLst>
              </p:cNvPr>
              <p:cNvSpPr/>
              <p:nvPr/>
            </p:nvSpPr>
            <p:spPr>
              <a:xfrm>
                <a:off x="2181164" y="2504226"/>
                <a:ext cx="88258" cy="65376"/>
              </a:xfrm>
              <a:custGeom>
                <a:avLst/>
                <a:gdLst/>
                <a:ahLst/>
                <a:cxnLst/>
                <a:rect l="l" t="t" r="r" b="b"/>
                <a:pathLst>
                  <a:path w="1620" h="1200" extrusionOk="0">
                    <a:moveTo>
                      <a:pt x="1018" y="1"/>
                    </a:moveTo>
                    <a:cubicBezTo>
                      <a:pt x="608" y="1"/>
                      <a:pt x="179" y="429"/>
                      <a:pt x="32" y="779"/>
                    </a:cubicBezTo>
                    <a:cubicBezTo>
                      <a:pt x="1" y="921"/>
                      <a:pt x="124" y="1018"/>
                      <a:pt x="248" y="1018"/>
                    </a:cubicBezTo>
                    <a:cubicBezTo>
                      <a:pt x="320" y="1018"/>
                      <a:pt x="392" y="985"/>
                      <a:pt x="434" y="907"/>
                    </a:cubicBezTo>
                    <a:cubicBezTo>
                      <a:pt x="563" y="699"/>
                      <a:pt x="820" y="489"/>
                      <a:pt x="981" y="441"/>
                    </a:cubicBezTo>
                    <a:lnTo>
                      <a:pt x="1030" y="441"/>
                    </a:lnTo>
                    <a:cubicBezTo>
                      <a:pt x="1046" y="441"/>
                      <a:pt x="1046" y="456"/>
                      <a:pt x="1046" y="456"/>
                    </a:cubicBezTo>
                    <a:lnTo>
                      <a:pt x="1063" y="473"/>
                    </a:lnTo>
                    <a:cubicBezTo>
                      <a:pt x="1127" y="585"/>
                      <a:pt x="1110" y="699"/>
                      <a:pt x="1143" y="972"/>
                    </a:cubicBezTo>
                    <a:cubicBezTo>
                      <a:pt x="1143" y="1053"/>
                      <a:pt x="1207" y="1150"/>
                      <a:pt x="1288" y="1182"/>
                    </a:cubicBezTo>
                    <a:cubicBezTo>
                      <a:pt x="1328" y="1194"/>
                      <a:pt x="1364" y="1199"/>
                      <a:pt x="1395" y="1199"/>
                    </a:cubicBezTo>
                    <a:cubicBezTo>
                      <a:pt x="1613" y="1199"/>
                      <a:pt x="1620" y="926"/>
                      <a:pt x="1578" y="714"/>
                    </a:cubicBezTo>
                    <a:cubicBezTo>
                      <a:pt x="1546" y="473"/>
                      <a:pt x="1481" y="199"/>
                      <a:pt x="1256" y="54"/>
                    </a:cubicBezTo>
                    <a:cubicBezTo>
                      <a:pt x="1179" y="17"/>
                      <a:pt x="1099" y="1"/>
                      <a:pt x="101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0" name="Google Shape;1089;p43">
                <a:extLst>
                  <a:ext uri="{FF2B5EF4-FFF2-40B4-BE49-F238E27FC236}">
                    <a16:creationId xmlns:a16="http://schemas.microsoft.com/office/drawing/2014/main" id="{0679374C-B667-AF79-D5C8-91F4FE751B17}"/>
                  </a:ext>
                </a:extLst>
              </p:cNvPr>
              <p:cNvSpPr/>
              <p:nvPr/>
            </p:nvSpPr>
            <p:spPr>
              <a:xfrm>
                <a:off x="2221370" y="2395539"/>
                <a:ext cx="86460" cy="50557"/>
              </a:xfrm>
              <a:custGeom>
                <a:avLst/>
                <a:gdLst/>
                <a:ahLst/>
                <a:cxnLst/>
                <a:rect l="l" t="t" r="r" b="b"/>
                <a:pathLst>
                  <a:path w="1587" h="928" extrusionOk="0">
                    <a:moveTo>
                      <a:pt x="867" y="1"/>
                    </a:moveTo>
                    <a:cubicBezTo>
                      <a:pt x="567" y="1"/>
                      <a:pt x="232" y="242"/>
                      <a:pt x="82" y="454"/>
                    </a:cubicBezTo>
                    <a:cubicBezTo>
                      <a:pt x="0" y="620"/>
                      <a:pt x="152" y="785"/>
                      <a:pt x="308" y="785"/>
                    </a:cubicBezTo>
                    <a:cubicBezTo>
                      <a:pt x="365" y="785"/>
                      <a:pt x="422" y="763"/>
                      <a:pt x="469" y="712"/>
                    </a:cubicBezTo>
                    <a:cubicBezTo>
                      <a:pt x="630" y="568"/>
                      <a:pt x="776" y="471"/>
                      <a:pt x="872" y="454"/>
                    </a:cubicBezTo>
                    <a:lnTo>
                      <a:pt x="872" y="471"/>
                    </a:lnTo>
                    <a:cubicBezTo>
                      <a:pt x="984" y="615"/>
                      <a:pt x="904" y="809"/>
                      <a:pt x="1130" y="922"/>
                    </a:cubicBezTo>
                    <a:cubicBezTo>
                      <a:pt x="1153" y="926"/>
                      <a:pt x="1174" y="928"/>
                      <a:pt x="1193" y="928"/>
                    </a:cubicBezTo>
                    <a:cubicBezTo>
                      <a:pt x="1586" y="928"/>
                      <a:pt x="1313" y="190"/>
                      <a:pt x="1113" y="68"/>
                    </a:cubicBezTo>
                    <a:cubicBezTo>
                      <a:pt x="1038" y="21"/>
                      <a:pt x="954" y="1"/>
                      <a:pt x="86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1" name="Google Shape;1090;p43">
                <a:extLst>
                  <a:ext uri="{FF2B5EF4-FFF2-40B4-BE49-F238E27FC236}">
                    <a16:creationId xmlns:a16="http://schemas.microsoft.com/office/drawing/2014/main" id="{9A18C16D-D716-8DE3-CB86-5C8D3F1A1097}"/>
                  </a:ext>
                </a:extLst>
              </p:cNvPr>
              <p:cNvSpPr/>
              <p:nvPr/>
            </p:nvSpPr>
            <p:spPr>
              <a:xfrm>
                <a:off x="1445793" y="3019604"/>
                <a:ext cx="75673" cy="92616"/>
              </a:xfrm>
              <a:custGeom>
                <a:avLst/>
                <a:gdLst/>
                <a:ahLst/>
                <a:cxnLst/>
                <a:rect l="l" t="t" r="r" b="b"/>
                <a:pathLst>
                  <a:path w="1389" h="1700" extrusionOk="0">
                    <a:moveTo>
                      <a:pt x="892" y="0"/>
                    </a:moveTo>
                    <a:cubicBezTo>
                      <a:pt x="682" y="0"/>
                      <a:pt x="362" y="281"/>
                      <a:pt x="274" y="435"/>
                    </a:cubicBezTo>
                    <a:cubicBezTo>
                      <a:pt x="1" y="950"/>
                      <a:pt x="677" y="1418"/>
                      <a:pt x="1047" y="1676"/>
                    </a:cubicBezTo>
                    <a:cubicBezTo>
                      <a:pt x="1076" y="1692"/>
                      <a:pt x="1105" y="1700"/>
                      <a:pt x="1132" y="1700"/>
                    </a:cubicBezTo>
                    <a:cubicBezTo>
                      <a:pt x="1285" y="1700"/>
                      <a:pt x="1389" y="1465"/>
                      <a:pt x="1225" y="1369"/>
                    </a:cubicBezTo>
                    <a:cubicBezTo>
                      <a:pt x="1015" y="1257"/>
                      <a:pt x="709" y="967"/>
                      <a:pt x="596" y="789"/>
                    </a:cubicBezTo>
                    <a:cubicBezTo>
                      <a:pt x="580" y="741"/>
                      <a:pt x="564" y="692"/>
                      <a:pt x="580" y="628"/>
                    </a:cubicBezTo>
                    <a:cubicBezTo>
                      <a:pt x="709" y="484"/>
                      <a:pt x="821" y="435"/>
                      <a:pt x="886" y="402"/>
                    </a:cubicBezTo>
                    <a:cubicBezTo>
                      <a:pt x="982" y="387"/>
                      <a:pt x="1064" y="323"/>
                      <a:pt x="1079" y="226"/>
                    </a:cubicBezTo>
                    <a:cubicBezTo>
                      <a:pt x="1064" y="62"/>
                      <a:pt x="990" y="0"/>
                      <a:pt x="89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2" name="Google Shape;1091;p43">
                <a:extLst>
                  <a:ext uri="{FF2B5EF4-FFF2-40B4-BE49-F238E27FC236}">
                    <a16:creationId xmlns:a16="http://schemas.microsoft.com/office/drawing/2014/main" id="{ED58A62E-204E-7A12-B616-758301480A33}"/>
                  </a:ext>
                </a:extLst>
              </p:cNvPr>
              <p:cNvSpPr/>
              <p:nvPr/>
            </p:nvSpPr>
            <p:spPr>
              <a:xfrm>
                <a:off x="1336070" y="2866516"/>
                <a:ext cx="70279" cy="120619"/>
              </a:xfrm>
              <a:custGeom>
                <a:avLst/>
                <a:gdLst/>
                <a:ahLst/>
                <a:cxnLst/>
                <a:rect l="l" t="t" r="r" b="b"/>
                <a:pathLst>
                  <a:path w="1290" h="2214" extrusionOk="0">
                    <a:moveTo>
                      <a:pt x="874" y="1"/>
                    </a:moveTo>
                    <a:cubicBezTo>
                      <a:pt x="766" y="1"/>
                      <a:pt x="659" y="66"/>
                      <a:pt x="565" y="120"/>
                    </a:cubicBezTo>
                    <a:cubicBezTo>
                      <a:pt x="436" y="217"/>
                      <a:pt x="291" y="362"/>
                      <a:pt x="162" y="539"/>
                    </a:cubicBezTo>
                    <a:cubicBezTo>
                      <a:pt x="65" y="717"/>
                      <a:pt x="50" y="700"/>
                      <a:pt x="1" y="942"/>
                    </a:cubicBezTo>
                    <a:cubicBezTo>
                      <a:pt x="33" y="1248"/>
                      <a:pt x="226" y="1505"/>
                      <a:pt x="404" y="1731"/>
                    </a:cubicBezTo>
                    <a:cubicBezTo>
                      <a:pt x="597" y="1892"/>
                      <a:pt x="758" y="2149"/>
                      <a:pt x="999" y="2214"/>
                    </a:cubicBezTo>
                    <a:cubicBezTo>
                      <a:pt x="1193" y="2214"/>
                      <a:pt x="1289" y="1973"/>
                      <a:pt x="1160" y="1844"/>
                    </a:cubicBezTo>
                    <a:cubicBezTo>
                      <a:pt x="726" y="1522"/>
                      <a:pt x="419" y="1071"/>
                      <a:pt x="452" y="942"/>
                    </a:cubicBezTo>
                    <a:cubicBezTo>
                      <a:pt x="452" y="925"/>
                      <a:pt x="468" y="910"/>
                      <a:pt x="468" y="893"/>
                    </a:cubicBezTo>
                    <a:cubicBezTo>
                      <a:pt x="548" y="749"/>
                      <a:pt x="662" y="620"/>
                      <a:pt x="774" y="556"/>
                    </a:cubicBezTo>
                    <a:cubicBezTo>
                      <a:pt x="919" y="427"/>
                      <a:pt x="919" y="523"/>
                      <a:pt x="1064" y="346"/>
                    </a:cubicBezTo>
                    <a:cubicBezTo>
                      <a:pt x="1145" y="233"/>
                      <a:pt x="1080" y="56"/>
                      <a:pt x="935" y="8"/>
                    </a:cubicBezTo>
                    <a:cubicBezTo>
                      <a:pt x="914" y="3"/>
                      <a:pt x="894" y="1"/>
                      <a:pt x="874"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3" name="Google Shape;1092;p43">
                <a:extLst>
                  <a:ext uri="{FF2B5EF4-FFF2-40B4-BE49-F238E27FC236}">
                    <a16:creationId xmlns:a16="http://schemas.microsoft.com/office/drawing/2014/main" id="{4E55408D-6291-E30D-9D2F-7BE4A89DA52A}"/>
                  </a:ext>
                </a:extLst>
              </p:cNvPr>
              <p:cNvSpPr/>
              <p:nvPr/>
            </p:nvSpPr>
            <p:spPr>
              <a:xfrm>
                <a:off x="1444050" y="2852515"/>
                <a:ext cx="73766" cy="98663"/>
              </a:xfrm>
              <a:custGeom>
                <a:avLst/>
                <a:gdLst/>
                <a:ahLst/>
                <a:cxnLst/>
                <a:rect l="l" t="t" r="r" b="b"/>
                <a:pathLst>
                  <a:path w="1354" h="1811" extrusionOk="0">
                    <a:moveTo>
                      <a:pt x="1078" y="1"/>
                    </a:moveTo>
                    <a:cubicBezTo>
                      <a:pt x="950" y="1"/>
                      <a:pt x="887" y="83"/>
                      <a:pt x="692" y="152"/>
                    </a:cubicBezTo>
                    <a:cubicBezTo>
                      <a:pt x="0" y="458"/>
                      <a:pt x="387" y="1360"/>
                      <a:pt x="773" y="1747"/>
                    </a:cubicBezTo>
                    <a:cubicBezTo>
                      <a:pt x="818" y="1792"/>
                      <a:pt x="869" y="1810"/>
                      <a:pt x="919" y="1810"/>
                    </a:cubicBezTo>
                    <a:cubicBezTo>
                      <a:pt x="1082" y="1810"/>
                      <a:pt x="1227" y="1605"/>
                      <a:pt x="1079" y="1457"/>
                    </a:cubicBezTo>
                    <a:cubicBezTo>
                      <a:pt x="870" y="1264"/>
                      <a:pt x="725" y="892"/>
                      <a:pt x="709" y="667"/>
                    </a:cubicBezTo>
                    <a:cubicBezTo>
                      <a:pt x="741" y="619"/>
                      <a:pt x="692" y="603"/>
                      <a:pt x="982" y="474"/>
                    </a:cubicBezTo>
                    <a:cubicBezTo>
                      <a:pt x="1079" y="426"/>
                      <a:pt x="1192" y="409"/>
                      <a:pt x="1257" y="329"/>
                    </a:cubicBezTo>
                    <a:cubicBezTo>
                      <a:pt x="1353" y="216"/>
                      <a:pt x="1272" y="39"/>
                      <a:pt x="1143" y="7"/>
                    </a:cubicBezTo>
                    <a:cubicBezTo>
                      <a:pt x="1119" y="3"/>
                      <a:pt x="1098" y="1"/>
                      <a:pt x="107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4" name="Google Shape;1093;p43">
                <a:extLst>
                  <a:ext uri="{FF2B5EF4-FFF2-40B4-BE49-F238E27FC236}">
                    <a16:creationId xmlns:a16="http://schemas.microsoft.com/office/drawing/2014/main" id="{28FB6181-519B-99E9-BB5D-51533FC6B302}"/>
                  </a:ext>
                </a:extLst>
              </p:cNvPr>
              <p:cNvSpPr/>
              <p:nvPr/>
            </p:nvSpPr>
            <p:spPr>
              <a:xfrm>
                <a:off x="1331712" y="2674802"/>
                <a:ext cx="66193" cy="113591"/>
              </a:xfrm>
              <a:custGeom>
                <a:avLst/>
                <a:gdLst/>
                <a:ahLst/>
                <a:cxnLst/>
                <a:rect l="l" t="t" r="r" b="b"/>
                <a:pathLst>
                  <a:path w="1215" h="2085" extrusionOk="0">
                    <a:moveTo>
                      <a:pt x="986" y="0"/>
                    </a:moveTo>
                    <a:cubicBezTo>
                      <a:pt x="953" y="0"/>
                      <a:pt x="918" y="10"/>
                      <a:pt x="886" y="31"/>
                    </a:cubicBezTo>
                    <a:cubicBezTo>
                      <a:pt x="677" y="145"/>
                      <a:pt x="516" y="321"/>
                      <a:pt x="338" y="450"/>
                    </a:cubicBezTo>
                    <a:cubicBezTo>
                      <a:pt x="130" y="628"/>
                      <a:pt x="1" y="933"/>
                      <a:pt x="145" y="1191"/>
                    </a:cubicBezTo>
                    <a:cubicBezTo>
                      <a:pt x="323" y="1481"/>
                      <a:pt x="467" y="1884"/>
                      <a:pt x="742" y="2077"/>
                    </a:cubicBezTo>
                    <a:cubicBezTo>
                      <a:pt x="760" y="2082"/>
                      <a:pt x="779" y="2085"/>
                      <a:pt x="796" y="2085"/>
                    </a:cubicBezTo>
                    <a:cubicBezTo>
                      <a:pt x="946" y="2085"/>
                      <a:pt x="1054" y="1917"/>
                      <a:pt x="967" y="1788"/>
                    </a:cubicBezTo>
                    <a:cubicBezTo>
                      <a:pt x="798" y="1573"/>
                      <a:pt x="499" y="1011"/>
                      <a:pt x="484" y="995"/>
                    </a:cubicBezTo>
                    <a:lnTo>
                      <a:pt x="484" y="995"/>
                    </a:lnTo>
                    <a:lnTo>
                      <a:pt x="484" y="918"/>
                    </a:lnTo>
                    <a:lnTo>
                      <a:pt x="484" y="901"/>
                    </a:lnTo>
                    <a:cubicBezTo>
                      <a:pt x="548" y="757"/>
                      <a:pt x="822" y="611"/>
                      <a:pt x="1015" y="418"/>
                    </a:cubicBezTo>
                    <a:cubicBezTo>
                      <a:pt x="1079" y="370"/>
                      <a:pt x="1160" y="338"/>
                      <a:pt x="1176" y="257"/>
                    </a:cubicBezTo>
                    <a:cubicBezTo>
                      <a:pt x="1214" y="119"/>
                      <a:pt x="1105" y="0"/>
                      <a:pt x="986"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5" name="Google Shape;1094;p43">
                <a:extLst>
                  <a:ext uri="{FF2B5EF4-FFF2-40B4-BE49-F238E27FC236}">
                    <a16:creationId xmlns:a16="http://schemas.microsoft.com/office/drawing/2014/main" id="{A18D5E43-7D75-8021-493D-2B4E5482445E}"/>
                  </a:ext>
                </a:extLst>
              </p:cNvPr>
              <p:cNvSpPr/>
              <p:nvPr/>
            </p:nvSpPr>
            <p:spPr>
              <a:xfrm>
                <a:off x="1457179" y="2717732"/>
                <a:ext cx="83463" cy="85043"/>
              </a:xfrm>
              <a:custGeom>
                <a:avLst/>
                <a:gdLst/>
                <a:ahLst/>
                <a:cxnLst/>
                <a:rect l="l" t="t" r="r" b="b"/>
                <a:pathLst>
                  <a:path w="1532" h="1561" extrusionOk="0">
                    <a:moveTo>
                      <a:pt x="1192" y="1"/>
                    </a:moveTo>
                    <a:cubicBezTo>
                      <a:pt x="951" y="1"/>
                      <a:pt x="694" y="98"/>
                      <a:pt x="484" y="194"/>
                    </a:cubicBezTo>
                    <a:cubicBezTo>
                      <a:pt x="0" y="435"/>
                      <a:pt x="49" y="1144"/>
                      <a:pt x="355" y="1515"/>
                    </a:cubicBezTo>
                    <a:cubicBezTo>
                      <a:pt x="394" y="1547"/>
                      <a:pt x="437" y="1561"/>
                      <a:pt x="479" y="1561"/>
                    </a:cubicBezTo>
                    <a:cubicBezTo>
                      <a:pt x="628" y="1561"/>
                      <a:pt x="765" y="1388"/>
                      <a:pt x="677" y="1225"/>
                    </a:cubicBezTo>
                    <a:cubicBezTo>
                      <a:pt x="404" y="693"/>
                      <a:pt x="580" y="532"/>
                      <a:pt x="1128" y="435"/>
                    </a:cubicBezTo>
                    <a:lnTo>
                      <a:pt x="1145" y="435"/>
                    </a:lnTo>
                    <a:cubicBezTo>
                      <a:pt x="1175" y="440"/>
                      <a:pt x="1206" y="444"/>
                      <a:pt x="1237" y="444"/>
                    </a:cubicBezTo>
                    <a:cubicBezTo>
                      <a:pt x="1305" y="444"/>
                      <a:pt x="1369" y="427"/>
                      <a:pt x="1402" y="371"/>
                    </a:cubicBezTo>
                    <a:cubicBezTo>
                      <a:pt x="1531" y="210"/>
                      <a:pt x="1385" y="1"/>
                      <a:pt x="119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6" name="Google Shape;1095;p43">
                <a:extLst>
                  <a:ext uri="{FF2B5EF4-FFF2-40B4-BE49-F238E27FC236}">
                    <a16:creationId xmlns:a16="http://schemas.microsoft.com/office/drawing/2014/main" id="{E19FE479-E017-84AB-26BD-339F1CEAB22E}"/>
                  </a:ext>
                </a:extLst>
              </p:cNvPr>
              <p:cNvSpPr/>
              <p:nvPr/>
            </p:nvSpPr>
            <p:spPr>
              <a:xfrm>
                <a:off x="1457506" y="2564208"/>
                <a:ext cx="62053" cy="88149"/>
              </a:xfrm>
              <a:custGeom>
                <a:avLst/>
                <a:gdLst/>
                <a:ahLst/>
                <a:cxnLst/>
                <a:rect l="l" t="t" r="r" b="b"/>
                <a:pathLst>
                  <a:path w="1139" h="1618" extrusionOk="0">
                    <a:moveTo>
                      <a:pt x="851" y="1"/>
                    </a:moveTo>
                    <a:cubicBezTo>
                      <a:pt x="285" y="1"/>
                      <a:pt x="0" y="798"/>
                      <a:pt x="76" y="1305"/>
                    </a:cubicBezTo>
                    <a:cubicBezTo>
                      <a:pt x="108" y="1402"/>
                      <a:pt x="108" y="1530"/>
                      <a:pt x="204" y="1595"/>
                    </a:cubicBezTo>
                    <a:cubicBezTo>
                      <a:pt x="232" y="1610"/>
                      <a:pt x="263" y="1617"/>
                      <a:pt x="293" y="1617"/>
                    </a:cubicBezTo>
                    <a:cubicBezTo>
                      <a:pt x="420" y="1617"/>
                      <a:pt x="549" y="1496"/>
                      <a:pt x="510" y="1353"/>
                    </a:cubicBezTo>
                    <a:cubicBezTo>
                      <a:pt x="381" y="966"/>
                      <a:pt x="591" y="467"/>
                      <a:pt x="816" y="418"/>
                    </a:cubicBezTo>
                    <a:cubicBezTo>
                      <a:pt x="836" y="410"/>
                      <a:pt x="851" y="408"/>
                      <a:pt x="865" y="408"/>
                    </a:cubicBezTo>
                    <a:cubicBezTo>
                      <a:pt x="878" y="408"/>
                      <a:pt x="890" y="410"/>
                      <a:pt x="904" y="410"/>
                    </a:cubicBezTo>
                    <a:cubicBezTo>
                      <a:pt x="933" y="410"/>
                      <a:pt x="969" y="402"/>
                      <a:pt x="1042" y="354"/>
                    </a:cubicBezTo>
                    <a:cubicBezTo>
                      <a:pt x="1139" y="257"/>
                      <a:pt x="1106" y="96"/>
                      <a:pt x="993" y="16"/>
                    </a:cubicBezTo>
                    <a:cubicBezTo>
                      <a:pt x="944" y="6"/>
                      <a:pt x="897" y="1"/>
                      <a:pt x="851"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7" name="Google Shape;1096;p43">
                <a:extLst>
                  <a:ext uri="{FF2B5EF4-FFF2-40B4-BE49-F238E27FC236}">
                    <a16:creationId xmlns:a16="http://schemas.microsoft.com/office/drawing/2014/main" id="{4B938DF3-0CCD-7036-98EE-18B1E21E6AA6}"/>
                  </a:ext>
                </a:extLst>
              </p:cNvPr>
              <p:cNvSpPr/>
              <p:nvPr/>
            </p:nvSpPr>
            <p:spPr>
              <a:xfrm>
                <a:off x="1577416" y="2586981"/>
                <a:ext cx="93924" cy="97356"/>
              </a:xfrm>
              <a:custGeom>
                <a:avLst/>
                <a:gdLst/>
                <a:ahLst/>
                <a:cxnLst/>
                <a:rect l="l" t="t" r="r" b="b"/>
                <a:pathLst>
                  <a:path w="1724" h="1787" extrusionOk="0">
                    <a:moveTo>
                      <a:pt x="1031" y="0"/>
                    </a:moveTo>
                    <a:cubicBezTo>
                      <a:pt x="854" y="17"/>
                      <a:pt x="677" y="97"/>
                      <a:pt x="516" y="210"/>
                    </a:cubicBezTo>
                    <a:cubicBezTo>
                      <a:pt x="1" y="548"/>
                      <a:pt x="241" y="1321"/>
                      <a:pt x="548" y="1740"/>
                    </a:cubicBezTo>
                    <a:cubicBezTo>
                      <a:pt x="588" y="1772"/>
                      <a:pt x="631" y="1786"/>
                      <a:pt x="673" y="1786"/>
                    </a:cubicBezTo>
                    <a:cubicBezTo>
                      <a:pt x="820" y="1786"/>
                      <a:pt x="954" y="1617"/>
                      <a:pt x="854" y="1467"/>
                    </a:cubicBezTo>
                    <a:cubicBezTo>
                      <a:pt x="516" y="823"/>
                      <a:pt x="580" y="533"/>
                      <a:pt x="1047" y="436"/>
                    </a:cubicBezTo>
                    <a:cubicBezTo>
                      <a:pt x="1096" y="451"/>
                      <a:pt x="1208" y="468"/>
                      <a:pt x="1240" y="484"/>
                    </a:cubicBezTo>
                    <a:cubicBezTo>
                      <a:pt x="1275" y="501"/>
                      <a:pt x="1314" y="510"/>
                      <a:pt x="1351" y="510"/>
                    </a:cubicBezTo>
                    <a:cubicBezTo>
                      <a:pt x="1419" y="510"/>
                      <a:pt x="1483" y="481"/>
                      <a:pt x="1515" y="419"/>
                    </a:cubicBezTo>
                    <a:cubicBezTo>
                      <a:pt x="1723" y="114"/>
                      <a:pt x="1257" y="17"/>
                      <a:pt x="1031"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8" name="Google Shape;1097;p43">
                <a:extLst>
                  <a:ext uri="{FF2B5EF4-FFF2-40B4-BE49-F238E27FC236}">
                    <a16:creationId xmlns:a16="http://schemas.microsoft.com/office/drawing/2014/main" id="{61587401-F682-23E5-CFA8-A3091AA637E9}"/>
                  </a:ext>
                </a:extLst>
              </p:cNvPr>
              <p:cNvSpPr/>
              <p:nvPr/>
            </p:nvSpPr>
            <p:spPr>
              <a:xfrm>
                <a:off x="1578234" y="2760825"/>
                <a:ext cx="92670" cy="89620"/>
              </a:xfrm>
              <a:custGeom>
                <a:avLst/>
                <a:gdLst/>
                <a:ahLst/>
                <a:cxnLst/>
                <a:rect l="l" t="t" r="r" b="b"/>
                <a:pathLst>
                  <a:path w="1701" h="1645" extrusionOk="0">
                    <a:moveTo>
                      <a:pt x="1369" y="1"/>
                    </a:moveTo>
                    <a:cubicBezTo>
                      <a:pt x="1338" y="1"/>
                      <a:pt x="1306" y="6"/>
                      <a:pt x="1274" y="15"/>
                    </a:cubicBezTo>
                    <a:cubicBezTo>
                      <a:pt x="1016" y="47"/>
                      <a:pt x="726" y="31"/>
                      <a:pt x="501" y="192"/>
                    </a:cubicBezTo>
                    <a:cubicBezTo>
                      <a:pt x="1" y="627"/>
                      <a:pt x="308" y="1223"/>
                      <a:pt x="726" y="1594"/>
                    </a:cubicBezTo>
                    <a:cubicBezTo>
                      <a:pt x="762" y="1630"/>
                      <a:pt x="804" y="1645"/>
                      <a:pt x="845" y="1645"/>
                    </a:cubicBezTo>
                    <a:cubicBezTo>
                      <a:pt x="987" y="1645"/>
                      <a:pt x="1121" y="1461"/>
                      <a:pt x="984" y="1336"/>
                    </a:cubicBezTo>
                    <a:cubicBezTo>
                      <a:pt x="774" y="1126"/>
                      <a:pt x="598" y="868"/>
                      <a:pt x="613" y="788"/>
                    </a:cubicBezTo>
                    <a:cubicBezTo>
                      <a:pt x="598" y="643"/>
                      <a:pt x="677" y="514"/>
                      <a:pt x="742" y="482"/>
                    </a:cubicBezTo>
                    <a:cubicBezTo>
                      <a:pt x="759" y="482"/>
                      <a:pt x="759" y="466"/>
                      <a:pt x="759" y="466"/>
                    </a:cubicBezTo>
                    <a:cubicBezTo>
                      <a:pt x="1000" y="370"/>
                      <a:pt x="1322" y="466"/>
                      <a:pt x="1564" y="337"/>
                    </a:cubicBezTo>
                    <a:cubicBezTo>
                      <a:pt x="1701" y="146"/>
                      <a:pt x="1547" y="1"/>
                      <a:pt x="136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9" name="Google Shape;1098;p43">
                <a:extLst>
                  <a:ext uri="{FF2B5EF4-FFF2-40B4-BE49-F238E27FC236}">
                    <a16:creationId xmlns:a16="http://schemas.microsoft.com/office/drawing/2014/main" id="{0EC728E7-ADCF-354A-42BE-9CA28157DBFA}"/>
                  </a:ext>
                </a:extLst>
              </p:cNvPr>
              <p:cNvSpPr/>
              <p:nvPr/>
            </p:nvSpPr>
            <p:spPr>
              <a:xfrm>
                <a:off x="1602804" y="2964252"/>
                <a:ext cx="66792" cy="99317"/>
              </a:xfrm>
              <a:custGeom>
                <a:avLst/>
                <a:gdLst/>
                <a:ahLst/>
                <a:cxnLst/>
                <a:rect l="l" t="t" r="r" b="b"/>
                <a:pathLst>
                  <a:path w="1226" h="1823" extrusionOk="0">
                    <a:moveTo>
                      <a:pt x="1031" y="0"/>
                    </a:moveTo>
                    <a:cubicBezTo>
                      <a:pt x="768" y="0"/>
                      <a:pt x="322" y="326"/>
                      <a:pt x="243" y="484"/>
                    </a:cubicBezTo>
                    <a:cubicBezTo>
                      <a:pt x="1" y="952"/>
                      <a:pt x="355" y="1467"/>
                      <a:pt x="726" y="1725"/>
                    </a:cubicBezTo>
                    <a:cubicBezTo>
                      <a:pt x="791" y="1794"/>
                      <a:pt x="864" y="1822"/>
                      <a:pt x="928" y="1822"/>
                    </a:cubicBezTo>
                    <a:cubicBezTo>
                      <a:pt x="1089" y="1822"/>
                      <a:pt x="1200" y="1649"/>
                      <a:pt x="1016" y="1500"/>
                    </a:cubicBezTo>
                    <a:cubicBezTo>
                      <a:pt x="598" y="1225"/>
                      <a:pt x="372" y="774"/>
                      <a:pt x="630" y="581"/>
                    </a:cubicBezTo>
                    <a:cubicBezTo>
                      <a:pt x="677" y="549"/>
                      <a:pt x="791" y="469"/>
                      <a:pt x="823" y="469"/>
                    </a:cubicBezTo>
                    <a:cubicBezTo>
                      <a:pt x="838" y="452"/>
                      <a:pt x="871" y="437"/>
                      <a:pt x="887" y="420"/>
                    </a:cubicBezTo>
                    <a:cubicBezTo>
                      <a:pt x="903" y="420"/>
                      <a:pt x="920" y="420"/>
                      <a:pt x="935" y="404"/>
                    </a:cubicBezTo>
                    <a:cubicBezTo>
                      <a:pt x="1049" y="372"/>
                      <a:pt x="1210" y="355"/>
                      <a:pt x="1225" y="211"/>
                    </a:cubicBezTo>
                    <a:cubicBezTo>
                      <a:pt x="1220" y="58"/>
                      <a:pt x="1142" y="0"/>
                      <a:pt x="1031"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20" name="Google Shape;1099;p43">
                <a:extLst>
                  <a:ext uri="{FF2B5EF4-FFF2-40B4-BE49-F238E27FC236}">
                    <a16:creationId xmlns:a16="http://schemas.microsoft.com/office/drawing/2014/main" id="{DA66C97A-F811-E45A-41DF-0E638426ED48}"/>
                  </a:ext>
                </a:extLst>
              </p:cNvPr>
              <p:cNvSpPr/>
              <p:nvPr/>
            </p:nvSpPr>
            <p:spPr>
              <a:xfrm>
                <a:off x="1727454" y="2875668"/>
                <a:ext cx="73276" cy="105637"/>
              </a:xfrm>
              <a:custGeom>
                <a:avLst/>
                <a:gdLst/>
                <a:ahLst/>
                <a:cxnLst/>
                <a:rect l="l" t="t" r="r" b="b"/>
                <a:pathLst>
                  <a:path w="1345" h="1939" extrusionOk="0">
                    <a:moveTo>
                      <a:pt x="1130" y="1"/>
                    </a:moveTo>
                    <a:cubicBezTo>
                      <a:pt x="1001" y="1"/>
                      <a:pt x="841" y="63"/>
                      <a:pt x="741" y="113"/>
                    </a:cubicBezTo>
                    <a:cubicBezTo>
                      <a:pt x="451" y="210"/>
                      <a:pt x="226" y="435"/>
                      <a:pt x="81" y="710"/>
                    </a:cubicBezTo>
                    <a:cubicBezTo>
                      <a:pt x="0" y="839"/>
                      <a:pt x="17" y="983"/>
                      <a:pt x="97" y="1112"/>
                    </a:cubicBezTo>
                    <a:cubicBezTo>
                      <a:pt x="258" y="1434"/>
                      <a:pt x="532" y="1788"/>
                      <a:pt x="870" y="1934"/>
                    </a:cubicBezTo>
                    <a:cubicBezTo>
                      <a:pt x="885" y="1937"/>
                      <a:pt x="899" y="1939"/>
                      <a:pt x="913" y="1939"/>
                    </a:cubicBezTo>
                    <a:cubicBezTo>
                      <a:pt x="1092" y="1939"/>
                      <a:pt x="1164" y="1669"/>
                      <a:pt x="999" y="1579"/>
                    </a:cubicBezTo>
                    <a:cubicBezTo>
                      <a:pt x="758" y="1402"/>
                      <a:pt x="597" y="1225"/>
                      <a:pt x="436" y="903"/>
                    </a:cubicBezTo>
                    <a:cubicBezTo>
                      <a:pt x="451" y="886"/>
                      <a:pt x="451" y="871"/>
                      <a:pt x="468" y="839"/>
                    </a:cubicBezTo>
                    <a:cubicBezTo>
                      <a:pt x="468" y="806"/>
                      <a:pt x="644" y="629"/>
                      <a:pt x="677" y="596"/>
                    </a:cubicBezTo>
                    <a:cubicBezTo>
                      <a:pt x="854" y="467"/>
                      <a:pt x="887" y="484"/>
                      <a:pt x="1128" y="403"/>
                    </a:cubicBezTo>
                    <a:cubicBezTo>
                      <a:pt x="1224" y="388"/>
                      <a:pt x="1321" y="323"/>
                      <a:pt x="1338" y="227"/>
                    </a:cubicBezTo>
                    <a:cubicBezTo>
                      <a:pt x="1345" y="55"/>
                      <a:pt x="1251" y="1"/>
                      <a:pt x="113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21" name="Google Shape;1100;p43">
                <a:extLst>
                  <a:ext uri="{FF2B5EF4-FFF2-40B4-BE49-F238E27FC236}">
                    <a16:creationId xmlns:a16="http://schemas.microsoft.com/office/drawing/2014/main" id="{18146BBC-F697-80D7-D7EC-55A6ED388A0D}"/>
                  </a:ext>
                </a:extLst>
              </p:cNvPr>
              <p:cNvSpPr/>
              <p:nvPr/>
            </p:nvSpPr>
            <p:spPr>
              <a:xfrm>
                <a:off x="1730941" y="2716860"/>
                <a:ext cx="74311" cy="86787"/>
              </a:xfrm>
              <a:custGeom>
                <a:avLst/>
                <a:gdLst/>
                <a:ahLst/>
                <a:cxnLst/>
                <a:rect l="l" t="t" r="r" b="b"/>
                <a:pathLst>
                  <a:path w="1364" h="1593" extrusionOk="0">
                    <a:moveTo>
                      <a:pt x="1065" y="0"/>
                    </a:moveTo>
                    <a:cubicBezTo>
                      <a:pt x="1020" y="0"/>
                      <a:pt x="975" y="10"/>
                      <a:pt x="935" y="32"/>
                    </a:cubicBezTo>
                    <a:cubicBezTo>
                      <a:pt x="709" y="97"/>
                      <a:pt x="468" y="146"/>
                      <a:pt x="290" y="290"/>
                    </a:cubicBezTo>
                    <a:cubicBezTo>
                      <a:pt x="0" y="629"/>
                      <a:pt x="226" y="1241"/>
                      <a:pt x="484" y="1546"/>
                    </a:cubicBezTo>
                    <a:cubicBezTo>
                      <a:pt x="523" y="1579"/>
                      <a:pt x="567" y="1593"/>
                      <a:pt x="610" y="1593"/>
                    </a:cubicBezTo>
                    <a:cubicBezTo>
                      <a:pt x="758" y="1593"/>
                      <a:pt x="894" y="1423"/>
                      <a:pt x="806" y="1273"/>
                    </a:cubicBezTo>
                    <a:cubicBezTo>
                      <a:pt x="613" y="1063"/>
                      <a:pt x="565" y="693"/>
                      <a:pt x="580" y="644"/>
                    </a:cubicBezTo>
                    <a:cubicBezTo>
                      <a:pt x="580" y="629"/>
                      <a:pt x="597" y="612"/>
                      <a:pt x="597" y="612"/>
                    </a:cubicBezTo>
                    <a:cubicBezTo>
                      <a:pt x="661" y="565"/>
                      <a:pt x="870" y="500"/>
                      <a:pt x="1080" y="436"/>
                    </a:cubicBezTo>
                    <a:cubicBezTo>
                      <a:pt x="1112" y="436"/>
                      <a:pt x="1145" y="436"/>
                      <a:pt x="1177" y="419"/>
                    </a:cubicBezTo>
                    <a:cubicBezTo>
                      <a:pt x="1225" y="403"/>
                      <a:pt x="1274" y="355"/>
                      <a:pt x="1289" y="307"/>
                    </a:cubicBezTo>
                    <a:cubicBezTo>
                      <a:pt x="1364" y="120"/>
                      <a:pt x="1217" y="0"/>
                      <a:pt x="106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22" name="Google Shape;1101;p43">
                <a:extLst>
                  <a:ext uri="{FF2B5EF4-FFF2-40B4-BE49-F238E27FC236}">
                    <a16:creationId xmlns:a16="http://schemas.microsoft.com/office/drawing/2014/main" id="{4BAF2B13-096A-D078-84F0-CFA3AFFEFC01}"/>
                  </a:ext>
                </a:extLst>
              </p:cNvPr>
              <p:cNvSpPr/>
              <p:nvPr/>
            </p:nvSpPr>
            <p:spPr>
              <a:xfrm>
                <a:off x="1881851" y="2745190"/>
                <a:ext cx="87168" cy="89729"/>
              </a:xfrm>
              <a:custGeom>
                <a:avLst/>
                <a:gdLst/>
                <a:ahLst/>
                <a:cxnLst/>
                <a:rect l="l" t="t" r="r" b="b"/>
                <a:pathLst>
                  <a:path w="1600" h="1647" extrusionOk="0">
                    <a:moveTo>
                      <a:pt x="1340" y="0"/>
                    </a:moveTo>
                    <a:cubicBezTo>
                      <a:pt x="1319" y="0"/>
                      <a:pt x="1296" y="4"/>
                      <a:pt x="1274" y="12"/>
                    </a:cubicBezTo>
                    <a:cubicBezTo>
                      <a:pt x="1016" y="92"/>
                      <a:pt x="742" y="141"/>
                      <a:pt x="501" y="270"/>
                    </a:cubicBezTo>
                    <a:cubicBezTo>
                      <a:pt x="1" y="528"/>
                      <a:pt x="97" y="1220"/>
                      <a:pt x="387" y="1606"/>
                    </a:cubicBezTo>
                    <a:cubicBezTo>
                      <a:pt x="419" y="1634"/>
                      <a:pt x="455" y="1646"/>
                      <a:pt x="490" y="1646"/>
                    </a:cubicBezTo>
                    <a:cubicBezTo>
                      <a:pt x="616" y="1646"/>
                      <a:pt x="737" y="1491"/>
                      <a:pt x="662" y="1365"/>
                    </a:cubicBezTo>
                    <a:cubicBezTo>
                      <a:pt x="420" y="833"/>
                      <a:pt x="420" y="624"/>
                      <a:pt x="999" y="496"/>
                    </a:cubicBezTo>
                    <a:cubicBezTo>
                      <a:pt x="1177" y="431"/>
                      <a:pt x="1403" y="463"/>
                      <a:pt x="1515" y="302"/>
                    </a:cubicBezTo>
                    <a:cubicBezTo>
                      <a:pt x="1599" y="175"/>
                      <a:pt x="1487" y="0"/>
                      <a:pt x="1340"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23" name="Google Shape;1102;p43">
                <a:extLst>
                  <a:ext uri="{FF2B5EF4-FFF2-40B4-BE49-F238E27FC236}">
                    <a16:creationId xmlns:a16="http://schemas.microsoft.com/office/drawing/2014/main" id="{FFC6AA44-5D0C-107F-FC25-47FA1FDA718A}"/>
                  </a:ext>
                </a:extLst>
              </p:cNvPr>
              <p:cNvSpPr/>
              <p:nvPr/>
            </p:nvSpPr>
            <p:spPr>
              <a:xfrm>
                <a:off x="1841481" y="2935160"/>
                <a:ext cx="96593" cy="107326"/>
              </a:xfrm>
              <a:custGeom>
                <a:avLst/>
                <a:gdLst/>
                <a:ahLst/>
                <a:cxnLst/>
                <a:rect l="l" t="t" r="r" b="b"/>
                <a:pathLst>
                  <a:path w="1773" h="1970" extrusionOk="0">
                    <a:moveTo>
                      <a:pt x="1547" y="0"/>
                    </a:moveTo>
                    <a:cubicBezTo>
                      <a:pt x="1491" y="0"/>
                      <a:pt x="1434" y="12"/>
                      <a:pt x="1386" y="20"/>
                    </a:cubicBezTo>
                    <a:cubicBezTo>
                      <a:pt x="1128" y="116"/>
                      <a:pt x="855" y="213"/>
                      <a:pt x="613" y="342"/>
                    </a:cubicBezTo>
                    <a:cubicBezTo>
                      <a:pt x="1" y="649"/>
                      <a:pt x="501" y="1261"/>
                      <a:pt x="774" y="1647"/>
                    </a:cubicBezTo>
                    <a:cubicBezTo>
                      <a:pt x="903" y="1744"/>
                      <a:pt x="999" y="1937"/>
                      <a:pt x="1177" y="1969"/>
                    </a:cubicBezTo>
                    <a:cubicBezTo>
                      <a:pt x="1338" y="1969"/>
                      <a:pt x="1418" y="1759"/>
                      <a:pt x="1306" y="1647"/>
                    </a:cubicBezTo>
                    <a:cubicBezTo>
                      <a:pt x="984" y="1422"/>
                      <a:pt x="662" y="777"/>
                      <a:pt x="677" y="761"/>
                    </a:cubicBezTo>
                    <a:cubicBezTo>
                      <a:pt x="694" y="632"/>
                      <a:pt x="1306" y="471"/>
                      <a:pt x="1708" y="326"/>
                    </a:cubicBezTo>
                    <a:cubicBezTo>
                      <a:pt x="1773" y="262"/>
                      <a:pt x="1773" y="133"/>
                      <a:pt x="1708" y="52"/>
                    </a:cubicBezTo>
                    <a:cubicBezTo>
                      <a:pt x="1660" y="12"/>
                      <a:pt x="1603" y="0"/>
                      <a:pt x="1547"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24" name="Google Shape;1103;p43">
                <a:extLst>
                  <a:ext uri="{FF2B5EF4-FFF2-40B4-BE49-F238E27FC236}">
                    <a16:creationId xmlns:a16="http://schemas.microsoft.com/office/drawing/2014/main" id="{CF9DB006-CC86-8332-7329-B1B4863BF38B}"/>
                  </a:ext>
                </a:extLst>
              </p:cNvPr>
              <p:cNvSpPr/>
              <p:nvPr/>
            </p:nvSpPr>
            <p:spPr>
              <a:xfrm>
                <a:off x="1695856" y="2636013"/>
                <a:ext cx="56223" cy="59982"/>
              </a:xfrm>
              <a:custGeom>
                <a:avLst/>
                <a:gdLst/>
                <a:ahLst/>
                <a:cxnLst/>
                <a:rect l="l" t="t" r="r" b="b"/>
                <a:pathLst>
                  <a:path w="1032" h="1101" extrusionOk="0">
                    <a:moveTo>
                      <a:pt x="800" y="1"/>
                    </a:moveTo>
                    <a:cubicBezTo>
                      <a:pt x="638" y="1"/>
                      <a:pt x="491" y="92"/>
                      <a:pt x="371" y="196"/>
                    </a:cubicBezTo>
                    <a:cubicBezTo>
                      <a:pt x="178" y="373"/>
                      <a:pt x="0" y="647"/>
                      <a:pt x="65" y="904"/>
                    </a:cubicBezTo>
                    <a:cubicBezTo>
                      <a:pt x="80" y="1039"/>
                      <a:pt x="178" y="1101"/>
                      <a:pt x="273" y="1101"/>
                    </a:cubicBezTo>
                    <a:cubicBezTo>
                      <a:pt x="382" y="1101"/>
                      <a:pt x="486" y="1019"/>
                      <a:pt x="451" y="872"/>
                    </a:cubicBezTo>
                    <a:cubicBezTo>
                      <a:pt x="404" y="743"/>
                      <a:pt x="500" y="518"/>
                      <a:pt x="741" y="406"/>
                    </a:cubicBezTo>
                    <a:cubicBezTo>
                      <a:pt x="790" y="373"/>
                      <a:pt x="855" y="373"/>
                      <a:pt x="902" y="341"/>
                    </a:cubicBezTo>
                    <a:cubicBezTo>
                      <a:pt x="1031" y="245"/>
                      <a:pt x="983" y="35"/>
                      <a:pt x="838" y="2"/>
                    </a:cubicBezTo>
                    <a:cubicBezTo>
                      <a:pt x="825" y="1"/>
                      <a:pt x="813" y="1"/>
                      <a:pt x="80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25" name="Google Shape;1104;p43">
                <a:extLst>
                  <a:ext uri="{FF2B5EF4-FFF2-40B4-BE49-F238E27FC236}">
                    <a16:creationId xmlns:a16="http://schemas.microsoft.com/office/drawing/2014/main" id="{2EDD7CE7-8E67-4A28-041F-04A32D41D4B5}"/>
                  </a:ext>
                </a:extLst>
              </p:cNvPr>
              <p:cNvSpPr/>
              <p:nvPr/>
            </p:nvSpPr>
            <p:spPr>
              <a:xfrm>
                <a:off x="1750445" y="3024779"/>
                <a:ext cx="48487" cy="70497"/>
              </a:xfrm>
              <a:custGeom>
                <a:avLst/>
                <a:gdLst/>
                <a:ahLst/>
                <a:cxnLst/>
                <a:rect l="l" t="t" r="r" b="b"/>
                <a:pathLst>
                  <a:path w="890" h="1294" extrusionOk="0">
                    <a:moveTo>
                      <a:pt x="322" y="1"/>
                    </a:moveTo>
                    <a:cubicBezTo>
                      <a:pt x="13" y="1"/>
                      <a:pt x="0" y="492"/>
                      <a:pt x="110" y="711"/>
                    </a:cubicBezTo>
                    <a:cubicBezTo>
                      <a:pt x="207" y="936"/>
                      <a:pt x="351" y="1209"/>
                      <a:pt x="609" y="1291"/>
                    </a:cubicBezTo>
                    <a:cubicBezTo>
                      <a:pt x="619" y="1292"/>
                      <a:pt x="629" y="1293"/>
                      <a:pt x="638" y="1293"/>
                    </a:cubicBezTo>
                    <a:cubicBezTo>
                      <a:pt x="811" y="1293"/>
                      <a:pt x="890" y="1028"/>
                      <a:pt x="722" y="936"/>
                    </a:cubicBezTo>
                    <a:cubicBezTo>
                      <a:pt x="577" y="855"/>
                      <a:pt x="416" y="582"/>
                      <a:pt x="432" y="372"/>
                    </a:cubicBezTo>
                    <a:cubicBezTo>
                      <a:pt x="432" y="356"/>
                      <a:pt x="432" y="340"/>
                      <a:pt x="448" y="324"/>
                    </a:cubicBezTo>
                    <a:lnTo>
                      <a:pt x="448" y="307"/>
                    </a:lnTo>
                    <a:cubicBezTo>
                      <a:pt x="529" y="211"/>
                      <a:pt x="480" y="34"/>
                      <a:pt x="351" y="2"/>
                    </a:cubicBezTo>
                    <a:cubicBezTo>
                      <a:pt x="341" y="1"/>
                      <a:pt x="331" y="1"/>
                      <a:pt x="32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26" name="Google Shape;1105;p43">
                <a:extLst>
                  <a:ext uri="{FF2B5EF4-FFF2-40B4-BE49-F238E27FC236}">
                    <a16:creationId xmlns:a16="http://schemas.microsoft.com/office/drawing/2014/main" id="{6818CA95-A249-65CB-525E-ABFE75A4CB04}"/>
                  </a:ext>
                </a:extLst>
              </p:cNvPr>
              <p:cNvSpPr/>
              <p:nvPr/>
            </p:nvSpPr>
            <p:spPr>
              <a:xfrm>
                <a:off x="2020502" y="2952212"/>
                <a:ext cx="80521" cy="84226"/>
              </a:xfrm>
              <a:custGeom>
                <a:avLst/>
                <a:gdLst/>
                <a:ahLst/>
                <a:cxnLst/>
                <a:rect l="l" t="t" r="r" b="b"/>
                <a:pathLst>
                  <a:path w="1478" h="1546" extrusionOk="0">
                    <a:moveTo>
                      <a:pt x="984" y="0"/>
                    </a:moveTo>
                    <a:cubicBezTo>
                      <a:pt x="681" y="0"/>
                      <a:pt x="303" y="113"/>
                      <a:pt x="194" y="239"/>
                    </a:cubicBezTo>
                    <a:cubicBezTo>
                      <a:pt x="1" y="415"/>
                      <a:pt x="82" y="690"/>
                      <a:pt x="243" y="866"/>
                    </a:cubicBezTo>
                    <a:cubicBezTo>
                      <a:pt x="323" y="980"/>
                      <a:pt x="597" y="1366"/>
                      <a:pt x="870" y="1511"/>
                    </a:cubicBezTo>
                    <a:cubicBezTo>
                      <a:pt x="908" y="1535"/>
                      <a:pt x="945" y="1545"/>
                      <a:pt x="979" y="1545"/>
                    </a:cubicBezTo>
                    <a:cubicBezTo>
                      <a:pt x="1153" y="1545"/>
                      <a:pt x="1269" y="1281"/>
                      <a:pt x="1080" y="1173"/>
                    </a:cubicBezTo>
                    <a:cubicBezTo>
                      <a:pt x="823" y="995"/>
                      <a:pt x="629" y="722"/>
                      <a:pt x="501" y="529"/>
                    </a:cubicBezTo>
                    <a:cubicBezTo>
                      <a:pt x="516" y="512"/>
                      <a:pt x="533" y="512"/>
                      <a:pt x="533" y="497"/>
                    </a:cubicBezTo>
                    <a:cubicBezTo>
                      <a:pt x="533" y="497"/>
                      <a:pt x="548" y="497"/>
                      <a:pt x="580" y="480"/>
                    </a:cubicBezTo>
                    <a:cubicBezTo>
                      <a:pt x="719" y="437"/>
                      <a:pt x="745" y="430"/>
                      <a:pt x="801" y="430"/>
                    </a:cubicBezTo>
                    <a:cubicBezTo>
                      <a:pt x="831" y="430"/>
                      <a:pt x="869" y="432"/>
                      <a:pt x="935" y="432"/>
                    </a:cubicBezTo>
                    <a:cubicBezTo>
                      <a:pt x="952" y="429"/>
                      <a:pt x="968" y="427"/>
                      <a:pt x="984" y="427"/>
                    </a:cubicBezTo>
                    <a:cubicBezTo>
                      <a:pt x="1054" y="427"/>
                      <a:pt x="1107" y="457"/>
                      <a:pt x="1170" y="457"/>
                    </a:cubicBezTo>
                    <a:cubicBezTo>
                      <a:pt x="1220" y="457"/>
                      <a:pt x="1277" y="438"/>
                      <a:pt x="1353" y="368"/>
                    </a:cubicBezTo>
                    <a:cubicBezTo>
                      <a:pt x="1477" y="97"/>
                      <a:pt x="1263" y="0"/>
                      <a:pt x="98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27" name="Google Shape;1106;p43">
                <a:extLst>
                  <a:ext uri="{FF2B5EF4-FFF2-40B4-BE49-F238E27FC236}">
                    <a16:creationId xmlns:a16="http://schemas.microsoft.com/office/drawing/2014/main" id="{1605E31D-6987-5DD2-9C2C-D4D67603201D}"/>
                  </a:ext>
                </a:extLst>
              </p:cNvPr>
              <p:cNvSpPr/>
              <p:nvPr/>
            </p:nvSpPr>
            <p:spPr>
              <a:xfrm>
                <a:off x="2014400" y="2809857"/>
                <a:ext cx="113100" cy="78070"/>
              </a:xfrm>
              <a:custGeom>
                <a:avLst/>
                <a:gdLst/>
                <a:ahLst/>
                <a:cxnLst/>
                <a:rect l="l" t="t" r="r" b="b"/>
                <a:pathLst>
                  <a:path w="2076" h="1433" extrusionOk="0">
                    <a:moveTo>
                      <a:pt x="746" y="1"/>
                    </a:moveTo>
                    <a:cubicBezTo>
                      <a:pt x="677" y="1"/>
                      <a:pt x="620" y="6"/>
                      <a:pt x="580" y="17"/>
                    </a:cubicBezTo>
                    <a:cubicBezTo>
                      <a:pt x="0" y="114"/>
                      <a:pt x="194" y="967"/>
                      <a:pt x="355" y="1353"/>
                    </a:cubicBezTo>
                    <a:cubicBezTo>
                      <a:pt x="395" y="1409"/>
                      <a:pt x="452" y="1433"/>
                      <a:pt x="510" y="1433"/>
                    </a:cubicBezTo>
                    <a:cubicBezTo>
                      <a:pt x="638" y="1433"/>
                      <a:pt x="769" y="1315"/>
                      <a:pt x="725" y="1160"/>
                    </a:cubicBezTo>
                    <a:cubicBezTo>
                      <a:pt x="613" y="855"/>
                      <a:pt x="613" y="500"/>
                      <a:pt x="628" y="436"/>
                    </a:cubicBezTo>
                    <a:lnTo>
                      <a:pt x="677" y="436"/>
                    </a:lnTo>
                    <a:cubicBezTo>
                      <a:pt x="709" y="419"/>
                      <a:pt x="821" y="419"/>
                      <a:pt x="838" y="419"/>
                    </a:cubicBezTo>
                    <a:cubicBezTo>
                      <a:pt x="918" y="436"/>
                      <a:pt x="886" y="419"/>
                      <a:pt x="1031" y="451"/>
                    </a:cubicBezTo>
                    <a:cubicBezTo>
                      <a:pt x="1286" y="481"/>
                      <a:pt x="1331" y="582"/>
                      <a:pt x="1506" y="582"/>
                    </a:cubicBezTo>
                    <a:cubicBezTo>
                      <a:pt x="1519" y="582"/>
                      <a:pt x="1532" y="581"/>
                      <a:pt x="1547" y="580"/>
                    </a:cubicBezTo>
                    <a:cubicBezTo>
                      <a:pt x="2076" y="218"/>
                      <a:pt x="1185" y="1"/>
                      <a:pt x="746"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28" name="Google Shape;1107;p43">
                <a:extLst>
                  <a:ext uri="{FF2B5EF4-FFF2-40B4-BE49-F238E27FC236}">
                    <a16:creationId xmlns:a16="http://schemas.microsoft.com/office/drawing/2014/main" id="{D217003D-A998-F9BC-C330-15E0913D9506}"/>
                  </a:ext>
                </a:extLst>
              </p:cNvPr>
              <p:cNvSpPr/>
              <p:nvPr/>
            </p:nvSpPr>
            <p:spPr>
              <a:xfrm>
                <a:off x="2037227" y="2649088"/>
                <a:ext cx="70443" cy="67501"/>
              </a:xfrm>
              <a:custGeom>
                <a:avLst/>
                <a:gdLst/>
                <a:ahLst/>
                <a:cxnLst/>
                <a:rect l="l" t="t" r="r" b="b"/>
                <a:pathLst>
                  <a:path w="1293" h="1239" extrusionOk="0">
                    <a:moveTo>
                      <a:pt x="676" y="0"/>
                    </a:moveTo>
                    <a:cubicBezTo>
                      <a:pt x="547" y="0"/>
                      <a:pt x="421" y="31"/>
                      <a:pt x="322" y="101"/>
                    </a:cubicBezTo>
                    <a:cubicBezTo>
                      <a:pt x="97" y="310"/>
                      <a:pt x="0" y="681"/>
                      <a:pt x="16" y="986"/>
                    </a:cubicBezTo>
                    <a:lnTo>
                      <a:pt x="16" y="1035"/>
                    </a:lnTo>
                    <a:cubicBezTo>
                      <a:pt x="16" y="1100"/>
                      <a:pt x="48" y="1148"/>
                      <a:pt x="80" y="1180"/>
                    </a:cubicBezTo>
                    <a:cubicBezTo>
                      <a:pt x="116" y="1221"/>
                      <a:pt x="165" y="1239"/>
                      <a:pt x="215" y="1239"/>
                    </a:cubicBezTo>
                    <a:cubicBezTo>
                      <a:pt x="321" y="1239"/>
                      <a:pt x="430" y="1156"/>
                      <a:pt x="419" y="1035"/>
                    </a:cubicBezTo>
                    <a:cubicBezTo>
                      <a:pt x="370" y="890"/>
                      <a:pt x="516" y="471"/>
                      <a:pt x="531" y="456"/>
                    </a:cubicBezTo>
                    <a:cubicBezTo>
                      <a:pt x="569" y="418"/>
                      <a:pt x="596" y="402"/>
                      <a:pt x="653" y="402"/>
                    </a:cubicBezTo>
                    <a:cubicBezTo>
                      <a:pt x="694" y="402"/>
                      <a:pt x="751" y="410"/>
                      <a:pt x="838" y="423"/>
                    </a:cubicBezTo>
                    <a:cubicBezTo>
                      <a:pt x="889" y="457"/>
                      <a:pt x="944" y="471"/>
                      <a:pt x="994" y="471"/>
                    </a:cubicBezTo>
                    <a:cubicBezTo>
                      <a:pt x="1164" y="471"/>
                      <a:pt x="1292" y="307"/>
                      <a:pt x="1143" y="133"/>
                    </a:cubicBezTo>
                    <a:cubicBezTo>
                      <a:pt x="1016" y="51"/>
                      <a:pt x="843" y="0"/>
                      <a:pt x="676"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29" name="Google Shape;1108;p43">
                <a:extLst>
                  <a:ext uri="{FF2B5EF4-FFF2-40B4-BE49-F238E27FC236}">
                    <a16:creationId xmlns:a16="http://schemas.microsoft.com/office/drawing/2014/main" id="{F09CA953-F7E9-FE11-58E9-B1EDAAEB6144}"/>
                  </a:ext>
                </a:extLst>
              </p:cNvPr>
              <p:cNvSpPr/>
              <p:nvPr/>
            </p:nvSpPr>
            <p:spPr>
              <a:xfrm>
                <a:off x="2178440" y="2711467"/>
                <a:ext cx="88911" cy="53227"/>
              </a:xfrm>
              <a:custGeom>
                <a:avLst/>
                <a:gdLst/>
                <a:ahLst/>
                <a:cxnLst/>
                <a:rect l="l" t="t" r="r" b="b"/>
                <a:pathLst>
                  <a:path w="1632" h="977" extrusionOk="0">
                    <a:moveTo>
                      <a:pt x="769" y="0"/>
                    </a:moveTo>
                    <a:cubicBezTo>
                      <a:pt x="549" y="0"/>
                      <a:pt x="325" y="159"/>
                      <a:pt x="97" y="518"/>
                    </a:cubicBezTo>
                    <a:cubicBezTo>
                      <a:pt x="50" y="664"/>
                      <a:pt x="1" y="631"/>
                      <a:pt x="17" y="825"/>
                    </a:cubicBezTo>
                    <a:cubicBezTo>
                      <a:pt x="35" y="923"/>
                      <a:pt x="124" y="977"/>
                      <a:pt x="212" y="977"/>
                    </a:cubicBezTo>
                    <a:cubicBezTo>
                      <a:pt x="282" y="977"/>
                      <a:pt x="352" y="943"/>
                      <a:pt x="387" y="872"/>
                    </a:cubicBezTo>
                    <a:cubicBezTo>
                      <a:pt x="468" y="679"/>
                      <a:pt x="662" y="470"/>
                      <a:pt x="774" y="421"/>
                    </a:cubicBezTo>
                    <a:lnTo>
                      <a:pt x="806" y="421"/>
                    </a:lnTo>
                    <a:cubicBezTo>
                      <a:pt x="837" y="442"/>
                      <a:pt x="868" y="470"/>
                      <a:pt x="869" y="470"/>
                    </a:cubicBezTo>
                    <a:cubicBezTo>
                      <a:pt x="870" y="470"/>
                      <a:pt x="861" y="461"/>
                      <a:pt x="838" y="438"/>
                    </a:cubicBezTo>
                    <a:lnTo>
                      <a:pt x="838" y="438"/>
                    </a:lnTo>
                    <a:cubicBezTo>
                      <a:pt x="887" y="470"/>
                      <a:pt x="1064" y="664"/>
                      <a:pt x="1096" y="711"/>
                    </a:cubicBezTo>
                    <a:cubicBezTo>
                      <a:pt x="1160" y="792"/>
                      <a:pt x="1193" y="904"/>
                      <a:pt x="1306" y="921"/>
                    </a:cubicBezTo>
                    <a:cubicBezTo>
                      <a:pt x="1328" y="929"/>
                      <a:pt x="1350" y="933"/>
                      <a:pt x="1372" y="933"/>
                    </a:cubicBezTo>
                    <a:cubicBezTo>
                      <a:pt x="1519" y="933"/>
                      <a:pt x="1631" y="755"/>
                      <a:pt x="1547" y="615"/>
                    </a:cubicBezTo>
                    <a:cubicBezTo>
                      <a:pt x="1293" y="228"/>
                      <a:pt x="1033" y="0"/>
                      <a:pt x="769"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30" name="Google Shape;1109;p43">
                <a:extLst>
                  <a:ext uri="{FF2B5EF4-FFF2-40B4-BE49-F238E27FC236}">
                    <a16:creationId xmlns:a16="http://schemas.microsoft.com/office/drawing/2014/main" id="{B840B9DB-5607-83F9-E1A5-17BD54994B03}"/>
                  </a:ext>
                </a:extLst>
              </p:cNvPr>
              <p:cNvSpPr/>
              <p:nvPr/>
            </p:nvSpPr>
            <p:spPr>
              <a:xfrm>
                <a:off x="2302926" y="2628113"/>
                <a:ext cx="100189" cy="54752"/>
              </a:xfrm>
              <a:custGeom>
                <a:avLst/>
                <a:gdLst/>
                <a:ahLst/>
                <a:cxnLst/>
                <a:rect l="l" t="t" r="r" b="b"/>
                <a:pathLst>
                  <a:path w="1839" h="1005" extrusionOk="0">
                    <a:moveTo>
                      <a:pt x="957" y="1"/>
                    </a:moveTo>
                    <a:cubicBezTo>
                      <a:pt x="579" y="1"/>
                      <a:pt x="252" y="278"/>
                      <a:pt x="99" y="598"/>
                    </a:cubicBezTo>
                    <a:cubicBezTo>
                      <a:pt x="0" y="765"/>
                      <a:pt x="144" y="915"/>
                      <a:pt x="285" y="915"/>
                    </a:cubicBezTo>
                    <a:cubicBezTo>
                      <a:pt x="349" y="915"/>
                      <a:pt x="413" y="884"/>
                      <a:pt x="454" y="808"/>
                    </a:cubicBezTo>
                    <a:cubicBezTo>
                      <a:pt x="615" y="551"/>
                      <a:pt x="728" y="437"/>
                      <a:pt x="937" y="422"/>
                    </a:cubicBezTo>
                    <a:cubicBezTo>
                      <a:pt x="969" y="486"/>
                      <a:pt x="1001" y="551"/>
                      <a:pt x="1050" y="615"/>
                    </a:cubicBezTo>
                    <a:cubicBezTo>
                      <a:pt x="1157" y="737"/>
                      <a:pt x="1206" y="1004"/>
                      <a:pt x="1389" y="1004"/>
                    </a:cubicBezTo>
                    <a:cubicBezTo>
                      <a:pt x="1399" y="1004"/>
                      <a:pt x="1409" y="1003"/>
                      <a:pt x="1420" y="1002"/>
                    </a:cubicBezTo>
                    <a:cubicBezTo>
                      <a:pt x="1839" y="888"/>
                      <a:pt x="1420" y="470"/>
                      <a:pt x="1308" y="244"/>
                    </a:cubicBezTo>
                    <a:cubicBezTo>
                      <a:pt x="1259" y="115"/>
                      <a:pt x="1162" y="3"/>
                      <a:pt x="1018" y="3"/>
                    </a:cubicBezTo>
                    <a:cubicBezTo>
                      <a:pt x="998" y="1"/>
                      <a:pt x="977" y="1"/>
                      <a:pt x="95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31" name="Google Shape;1110;p43">
                <a:extLst>
                  <a:ext uri="{FF2B5EF4-FFF2-40B4-BE49-F238E27FC236}">
                    <a16:creationId xmlns:a16="http://schemas.microsoft.com/office/drawing/2014/main" id="{A9B873A4-CDC4-44A3-E134-060B1D5D89E2}"/>
                  </a:ext>
                </a:extLst>
              </p:cNvPr>
              <p:cNvSpPr/>
              <p:nvPr/>
            </p:nvSpPr>
            <p:spPr>
              <a:xfrm>
                <a:off x="2372933" y="2474154"/>
                <a:ext cx="99535" cy="63851"/>
              </a:xfrm>
              <a:custGeom>
                <a:avLst/>
                <a:gdLst/>
                <a:ahLst/>
                <a:cxnLst/>
                <a:rect l="l" t="t" r="r" b="b"/>
                <a:pathLst>
                  <a:path w="1827" h="1172" extrusionOk="0">
                    <a:moveTo>
                      <a:pt x="1283" y="0"/>
                    </a:moveTo>
                    <a:cubicBezTo>
                      <a:pt x="1183" y="0"/>
                      <a:pt x="1080" y="34"/>
                      <a:pt x="989" y="74"/>
                    </a:cubicBezTo>
                    <a:cubicBezTo>
                      <a:pt x="667" y="235"/>
                      <a:pt x="281" y="396"/>
                      <a:pt x="71" y="686"/>
                    </a:cubicBezTo>
                    <a:cubicBezTo>
                      <a:pt x="0" y="839"/>
                      <a:pt x="127" y="974"/>
                      <a:pt x="256" y="974"/>
                    </a:cubicBezTo>
                    <a:cubicBezTo>
                      <a:pt x="305" y="974"/>
                      <a:pt x="354" y="956"/>
                      <a:pt x="393" y="912"/>
                    </a:cubicBezTo>
                    <a:cubicBezTo>
                      <a:pt x="571" y="735"/>
                      <a:pt x="1022" y="478"/>
                      <a:pt x="1263" y="413"/>
                    </a:cubicBezTo>
                    <a:cubicBezTo>
                      <a:pt x="1279" y="429"/>
                      <a:pt x="1279" y="429"/>
                      <a:pt x="1279" y="445"/>
                    </a:cubicBezTo>
                    <a:cubicBezTo>
                      <a:pt x="1344" y="671"/>
                      <a:pt x="1327" y="686"/>
                      <a:pt x="1359" y="976"/>
                    </a:cubicBezTo>
                    <a:cubicBezTo>
                      <a:pt x="1359" y="1066"/>
                      <a:pt x="1443" y="1171"/>
                      <a:pt x="1547" y="1171"/>
                    </a:cubicBezTo>
                    <a:cubicBezTo>
                      <a:pt x="1554" y="1171"/>
                      <a:pt x="1562" y="1171"/>
                      <a:pt x="1569" y="1169"/>
                    </a:cubicBezTo>
                    <a:cubicBezTo>
                      <a:pt x="1827" y="1169"/>
                      <a:pt x="1778" y="880"/>
                      <a:pt x="1746" y="703"/>
                    </a:cubicBezTo>
                    <a:cubicBezTo>
                      <a:pt x="1714" y="461"/>
                      <a:pt x="1681" y="171"/>
                      <a:pt x="1456" y="42"/>
                    </a:cubicBezTo>
                    <a:cubicBezTo>
                      <a:pt x="1402" y="12"/>
                      <a:pt x="1343" y="0"/>
                      <a:pt x="128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32" name="Google Shape;1111;p43">
                <a:extLst>
                  <a:ext uri="{FF2B5EF4-FFF2-40B4-BE49-F238E27FC236}">
                    <a16:creationId xmlns:a16="http://schemas.microsoft.com/office/drawing/2014/main" id="{EA6F612C-4561-54B0-4DC0-89C1D4F9F2CC}"/>
                  </a:ext>
                </a:extLst>
              </p:cNvPr>
              <p:cNvSpPr/>
              <p:nvPr/>
            </p:nvSpPr>
            <p:spPr>
              <a:xfrm>
                <a:off x="2444356" y="2348251"/>
                <a:ext cx="108851" cy="84498"/>
              </a:xfrm>
              <a:custGeom>
                <a:avLst/>
                <a:gdLst/>
                <a:ahLst/>
                <a:cxnLst/>
                <a:rect l="l" t="t" r="r" b="b"/>
                <a:pathLst>
                  <a:path w="1998" h="1551" extrusionOk="0">
                    <a:moveTo>
                      <a:pt x="1297" y="1"/>
                    </a:moveTo>
                    <a:cubicBezTo>
                      <a:pt x="904" y="1"/>
                      <a:pt x="429" y="228"/>
                      <a:pt x="194" y="420"/>
                    </a:cubicBezTo>
                    <a:cubicBezTo>
                      <a:pt x="113" y="485"/>
                      <a:pt x="1" y="549"/>
                      <a:pt x="16" y="678"/>
                    </a:cubicBezTo>
                    <a:cubicBezTo>
                      <a:pt x="5" y="799"/>
                      <a:pt x="114" y="890"/>
                      <a:pt x="225" y="890"/>
                    </a:cubicBezTo>
                    <a:cubicBezTo>
                      <a:pt x="277" y="890"/>
                      <a:pt x="329" y="870"/>
                      <a:pt x="370" y="824"/>
                    </a:cubicBezTo>
                    <a:cubicBezTo>
                      <a:pt x="548" y="614"/>
                      <a:pt x="1015" y="469"/>
                      <a:pt x="1160" y="453"/>
                    </a:cubicBezTo>
                    <a:cubicBezTo>
                      <a:pt x="1208" y="437"/>
                      <a:pt x="1369" y="437"/>
                      <a:pt x="1401" y="437"/>
                    </a:cubicBezTo>
                    <a:lnTo>
                      <a:pt x="1418" y="437"/>
                    </a:lnTo>
                    <a:cubicBezTo>
                      <a:pt x="1418" y="453"/>
                      <a:pt x="1418" y="453"/>
                      <a:pt x="1433" y="453"/>
                    </a:cubicBezTo>
                    <a:cubicBezTo>
                      <a:pt x="1434" y="452"/>
                      <a:pt x="1434" y="452"/>
                      <a:pt x="1434" y="452"/>
                    </a:cubicBezTo>
                    <a:cubicBezTo>
                      <a:pt x="1454" y="452"/>
                      <a:pt x="1593" y="1019"/>
                      <a:pt x="1515" y="1146"/>
                    </a:cubicBezTo>
                    <a:cubicBezTo>
                      <a:pt x="1515" y="1210"/>
                      <a:pt x="1386" y="1290"/>
                      <a:pt x="1498" y="1468"/>
                    </a:cubicBezTo>
                    <a:cubicBezTo>
                      <a:pt x="1552" y="1526"/>
                      <a:pt x="1608" y="1551"/>
                      <a:pt x="1662" y="1551"/>
                    </a:cubicBezTo>
                    <a:cubicBezTo>
                      <a:pt x="1802" y="1551"/>
                      <a:pt x="1926" y="1388"/>
                      <a:pt x="1949" y="1226"/>
                    </a:cubicBezTo>
                    <a:cubicBezTo>
                      <a:pt x="1998" y="888"/>
                      <a:pt x="1949" y="517"/>
                      <a:pt x="1788" y="212"/>
                    </a:cubicBezTo>
                    <a:cubicBezTo>
                      <a:pt x="1674" y="60"/>
                      <a:pt x="1496" y="1"/>
                      <a:pt x="129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33" name="Google Shape;1112;p43">
                <a:extLst>
                  <a:ext uri="{FF2B5EF4-FFF2-40B4-BE49-F238E27FC236}">
                    <a16:creationId xmlns:a16="http://schemas.microsoft.com/office/drawing/2014/main" id="{8ECC216F-21E2-6FB0-D0F1-F2F030188677}"/>
                  </a:ext>
                </a:extLst>
              </p:cNvPr>
              <p:cNvSpPr/>
              <p:nvPr/>
            </p:nvSpPr>
            <p:spPr>
              <a:xfrm>
                <a:off x="2561161" y="2255908"/>
                <a:ext cx="106835" cy="85425"/>
              </a:xfrm>
              <a:custGeom>
                <a:avLst/>
                <a:gdLst/>
                <a:ahLst/>
                <a:cxnLst/>
                <a:rect l="l" t="t" r="r" b="b"/>
                <a:pathLst>
                  <a:path w="1961" h="1568" extrusionOk="0">
                    <a:moveTo>
                      <a:pt x="912" y="1"/>
                    </a:moveTo>
                    <a:cubicBezTo>
                      <a:pt x="663" y="1"/>
                      <a:pt x="412" y="34"/>
                      <a:pt x="191" y="150"/>
                    </a:cubicBezTo>
                    <a:cubicBezTo>
                      <a:pt x="0" y="284"/>
                      <a:pt x="132" y="577"/>
                      <a:pt x="328" y="577"/>
                    </a:cubicBezTo>
                    <a:cubicBezTo>
                      <a:pt x="346" y="577"/>
                      <a:pt x="365" y="575"/>
                      <a:pt x="385" y="569"/>
                    </a:cubicBezTo>
                    <a:cubicBezTo>
                      <a:pt x="583" y="494"/>
                      <a:pt x="781" y="462"/>
                      <a:pt x="966" y="462"/>
                    </a:cubicBezTo>
                    <a:cubicBezTo>
                      <a:pt x="1097" y="462"/>
                      <a:pt x="1222" y="478"/>
                      <a:pt x="1336" y="505"/>
                    </a:cubicBezTo>
                    <a:cubicBezTo>
                      <a:pt x="1400" y="554"/>
                      <a:pt x="1448" y="521"/>
                      <a:pt x="1448" y="827"/>
                    </a:cubicBezTo>
                    <a:cubicBezTo>
                      <a:pt x="1432" y="1037"/>
                      <a:pt x="1432" y="1020"/>
                      <a:pt x="1368" y="1278"/>
                    </a:cubicBezTo>
                    <a:cubicBezTo>
                      <a:pt x="1351" y="1359"/>
                      <a:pt x="1368" y="1456"/>
                      <a:pt x="1448" y="1520"/>
                    </a:cubicBezTo>
                    <a:cubicBezTo>
                      <a:pt x="1497" y="1552"/>
                      <a:pt x="1542" y="1567"/>
                      <a:pt x="1583" y="1567"/>
                    </a:cubicBezTo>
                    <a:cubicBezTo>
                      <a:pt x="1926" y="1567"/>
                      <a:pt x="1961" y="531"/>
                      <a:pt x="1802" y="344"/>
                    </a:cubicBezTo>
                    <a:cubicBezTo>
                      <a:pt x="1658" y="103"/>
                      <a:pt x="1368" y="22"/>
                      <a:pt x="1093" y="6"/>
                    </a:cubicBezTo>
                    <a:cubicBezTo>
                      <a:pt x="1033" y="3"/>
                      <a:pt x="973" y="1"/>
                      <a:pt x="91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34" name="Google Shape;1113;p43">
                <a:extLst>
                  <a:ext uri="{FF2B5EF4-FFF2-40B4-BE49-F238E27FC236}">
                    <a16:creationId xmlns:a16="http://schemas.microsoft.com/office/drawing/2014/main" id="{412D7C3B-4D87-C12C-541F-ABEA387228AE}"/>
                  </a:ext>
                </a:extLst>
              </p:cNvPr>
              <p:cNvSpPr/>
              <p:nvPr/>
            </p:nvSpPr>
            <p:spPr>
              <a:xfrm>
                <a:off x="2748954" y="2283802"/>
                <a:ext cx="106454" cy="75455"/>
              </a:xfrm>
              <a:custGeom>
                <a:avLst/>
                <a:gdLst/>
                <a:ahLst/>
                <a:cxnLst/>
                <a:rect l="l" t="t" r="r" b="b"/>
                <a:pathLst>
                  <a:path w="1954" h="1385" extrusionOk="0">
                    <a:moveTo>
                      <a:pt x="639" y="0"/>
                    </a:moveTo>
                    <a:cubicBezTo>
                      <a:pt x="540" y="0"/>
                      <a:pt x="444" y="9"/>
                      <a:pt x="352" y="25"/>
                    </a:cubicBezTo>
                    <a:cubicBezTo>
                      <a:pt x="30" y="25"/>
                      <a:pt x="0" y="464"/>
                      <a:pt x="305" y="464"/>
                    </a:cubicBezTo>
                    <a:cubicBezTo>
                      <a:pt x="320" y="464"/>
                      <a:pt x="335" y="463"/>
                      <a:pt x="352" y="460"/>
                    </a:cubicBezTo>
                    <a:cubicBezTo>
                      <a:pt x="436" y="434"/>
                      <a:pt x="528" y="422"/>
                      <a:pt x="622" y="422"/>
                    </a:cubicBezTo>
                    <a:cubicBezTo>
                      <a:pt x="983" y="422"/>
                      <a:pt x="1367" y="590"/>
                      <a:pt x="1367" y="718"/>
                    </a:cubicBezTo>
                    <a:cubicBezTo>
                      <a:pt x="1432" y="895"/>
                      <a:pt x="1415" y="1008"/>
                      <a:pt x="1400" y="1072"/>
                    </a:cubicBezTo>
                    <a:cubicBezTo>
                      <a:pt x="1383" y="1169"/>
                      <a:pt x="1383" y="1281"/>
                      <a:pt x="1480" y="1346"/>
                    </a:cubicBezTo>
                    <a:cubicBezTo>
                      <a:pt x="1535" y="1373"/>
                      <a:pt x="1583" y="1385"/>
                      <a:pt x="1625" y="1385"/>
                    </a:cubicBezTo>
                    <a:cubicBezTo>
                      <a:pt x="1953" y="1385"/>
                      <a:pt x="1846" y="612"/>
                      <a:pt x="1690" y="411"/>
                    </a:cubicBezTo>
                    <a:cubicBezTo>
                      <a:pt x="1445" y="129"/>
                      <a:pt x="1027" y="0"/>
                      <a:pt x="639"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35" name="Google Shape;1114;p43">
                <a:extLst>
                  <a:ext uri="{FF2B5EF4-FFF2-40B4-BE49-F238E27FC236}">
                    <a16:creationId xmlns:a16="http://schemas.microsoft.com/office/drawing/2014/main" id="{F2F13F85-3918-A3C2-40CE-19DA8D1D0EAB}"/>
                  </a:ext>
                </a:extLst>
              </p:cNvPr>
              <p:cNvSpPr/>
              <p:nvPr/>
            </p:nvSpPr>
            <p:spPr>
              <a:xfrm>
                <a:off x="2684449" y="2440322"/>
                <a:ext cx="89783" cy="88911"/>
              </a:xfrm>
              <a:custGeom>
                <a:avLst/>
                <a:gdLst/>
                <a:ahLst/>
                <a:cxnLst/>
                <a:rect l="l" t="t" r="r" b="b"/>
                <a:pathLst>
                  <a:path w="1648" h="1632" extrusionOk="0">
                    <a:moveTo>
                      <a:pt x="614" y="0"/>
                    </a:moveTo>
                    <a:cubicBezTo>
                      <a:pt x="545" y="0"/>
                      <a:pt x="471" y="6"/>
                      <a:pt x="393" y="19"/>
                    </a:cubicBezTo>
                    <a:cubicBezTo>
                      <a:pt x="264" y="51"/>
                      <a:pt x="87" y="100"/>
                      <a:pt x="39" y="244"/>
                    </a:cubicBezTo>
                    <a:cubicBezTo>
                      <a:pt x="0" y="372"/>
                      <a:pt x="113" y="499"/>
                      <a:pt x="234" y="499"/>
                    </a:cubicBezTo>
                    <a:cubicBezTo>
                      <a:pt x="266" y="499"/>
                      <a:pt x="298" y="490"/>
                      <a:pt x="329" y="470"/>
                    </a:cubicBezTo>
                    <a:cubicBezTo>
                      <a:pt x="387" y="426"/>
                      <a:pt x="481" y="409"/>
                      <a:pt x="577" y="409"/>
                    </a:cubicBezTo>
                    <a:cubicBezTo>
                      <a:pt x="694" y="409"/>
                      <a:pt x="814" y="434"/>
                      <a:pt x="876" y="470"/>
                    </a:cubicBezTo>
                    <a:cubicBezTo>
                      <a:pt x="1037" y="566"/>
                      <a:pt x="1037" y="824"/>
                      <a:pt x="1005" y="970"/>
                    </a:cubicBezTo>
                    <a:cubicBezTo>
                      <a:pt x="973" y="1211"/>
                      <a:pt x="924" y="1163"/>
                      <a:pt x="844" y="1388"/>
                    </a:cubicBezTo>
                    <a:cubicBezTo>
                      <a:pt x="823" y="1534"/>
                      <a:pt x="950" y="1632"/>
                      <a:pt x="1072" y="1632"/>
                    </a:cubicBezTo>
                    <a:cubicBezTo>
                      <a:pt x="1140" y="1632"/>
                      <a:pt x="1206" y="1602"/>
                      <a:pt x="1246" y="1533"/>
                    </a:cubicBezTo>
                    <a:cubicBezTo>
                      <a:pt x="1648" y="836"/>
                      <a:pt x="1433" y="0"/>
                      <a:pt x="61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36" name="Google Shape;1115;p43">
                <a:extLst>
                  <a:ext uri="{FF2B5EF4-FFF2-40B4-BE49-F238E27FC236}">
                    <a16:creationId xmlns:a16="http://schemas.microsoft.com/office/drawing/2014/main" id="{C61EC3C0-7539-990B-8887-AF1BAD248F64}"/>
                  </a:ext>
                </a:extLst>
              </p:cNvPr>
              <p:cNvSpPr/>
              <p:nvPr/>
            </p:nvSpPr>
            <p:spPr>
              <a:xfrm>
                <a:off x="2840589" y="2455140"/>
                <a:ext cx="80249" cy="64777"/>
              </a:xfrm>
              <a:custGeom>
                <a:avLst/>
                <a:gdLst/>
                <a:ahLst/>
                <a:cxnLst/>
                <a:rect l="l" t="t" r="r" b="b"/>
                <a:pathLst>
                  <a:path w="1473" h="1189" extrusionOk="0">
                    <a:moveTo>
                      <a:pt x="657" y="1"/>
                    </a:moveTo>
                    <a:cubicBezTo>
                      <a:pt x="538" y="1"/>
                      <a:pt x="420" y="19"/>
                      <a:pt x="313" y="53"/>
                    </a:cubicBezTo>
                    <a:cubicBezTo>
                      <a:pt x="216" y="101"/>
                      <a:pt x="72" y="150"/>
                      <a:pt x="40" y="262"/>
                    </a:cubicBezTo>
                    <a:cubicBezTo>
                      <a:pt x="0" y="392"/>
                      <a:pt x="117" y="511"/>
                      <a:pt x="232" y="511"/>
                    </a:cubicBezTo>
                    <a:cubicBezTo>
                      <a:pt x="260" y="511"/>
                      <a:pt x="288" y="504"/>
                      <a:pt x="313" y="488"/>
                    </a:cubicBezTo>
                    <a:cubicBezTo>
                      <a:pt x="478" y="400"/>
                      <a:pt x="474" y="390"/>
                      <a:pt x="596" y="390"/>
                    </a:cubicBezTo>
                    <a:cubicBezTo>
                      <a:pt x="629" y="390"/>
                      <a:pt x="673" y="391"/>
                      <a:pt x="732" y="391"/>
                    </a:cubicBezTo>
                    <a:cubicBezTo>
                      <a:pt x="748" y="391"/>
                      <a:pt x="845" y="408"/>
                      <a:pt x="877" y="423"/>
                    </a:cubicBezTo>
                    <a:cubicBezTo>
                      <a:pt x="942" y="455"/>
                      <a:pt x="989" y="504"/>
                      <a:pt x="1006" y="520"/>
                    </a:cubicBezTo>
                    <a:cubicBezTo>
                      <a:pt x="1006" y="537"/>
                      <a:pt x="1022" y="552"/>
                      <a:pt x="1022" y="552"/>
                    </a:cubicBezTo>
                    <a:cubicBezTo>
                      <a:pt x="1022" y="569"/>
                      <a:pt x="1022" y="569"/>
                      <a:pt x="1038" y="569"/>
                    </a:cubicBezTo>
                    <a:cubicBezTo>
                      <a:pt x="1054" y="730"/>
                      <a:pt x="989" y="906"/>
                      <a:pt x="1038" y="1068"/>
                    </a:cubicBezTo>
                    <a:cubicBezTo>
                      <a:pt x="1058" y="1146"/>
                      <a:pt x="1136" y="1188"/>
                      <a:pt x="1217" y="1188"/>
                    </a:cubicBezTo>
                    <a:cubicBezTo>
                      <a:pt x="1269" y="1188"/>
                      <a:pt x="1322" y="1170"/>
                      <a:pt x="1361" y="1132"/>
                    </a:cubicBezTo>
                    <a:cubicBezTo>
                      <a:pt x="1473" y="939"/>
                      <a:pt x="1425" y="681"/>
                      <a:pt x="1408" y="472"/>
                    </a:cubicBezTo>
                    <a:cubicBezTo>
                      <a:pt x="1314" y="141"/>
                      <a:pt x="985" y="1"/>
                      <a:pt x="65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37" name="Google Shape;1116;p43">
                <a:extLst>
                  <a:ext uri="{FF2B5EF4-FFF2-40B4-BE49-F238E27FC236}">
                    <a16:creationId xmlns:a16="http://schemas.microsoft.com/office/drawing/2014/main" id="{6B88C840-9907-F562-4F8D-1597CDB23107}"/>
                  </a:ext>
                </a:extLst>
              </p:cNvPr>
              <p:cNvSpPr/>
              <p:nvPr/>
            </p:nvSpPr>
            <p:spPr>
              <a:xfrm>
                <a:off x="2758706" y="2605994"/>
                <a:ext cx="87604" cy="67228"/>
              </a:xfrm>
              <a:custGeom>
                <a:avLst/>
                <a:gdLst/>
                <a:ahLst/>
                <a:cxnLst/>
                <a:rect l="l" t="t" r="r" b="b"/>
                <a:pathLst>
                  <a:path w="1608" h="1234" extrusionOk="0">
                    <a:moveTo>
                      <a:pt x="990" y="1"/>
                    </a:moveTo>
                    <a:cubicBezTo>
                      <a:pt x="953" y="1"/>
                      <a:pt x="917" y="3"/>
                      <a:pt x="882" y="6"/>
                    </a:cubicBezTo>
                    <a:cubicBezTo>
                      <a:pt x="641" y="6"/>
                      <a:pt x="399" y="55"/>
                      <a:pt x="205" y="184"/>
                    </a:cubicBezTo>
                    <a:cubicBezTo>
                      <a:pt x="0" y="293"/>
                      <a:pt x="133" y="566"/>
                      <a:pt x="316" y="566"/>
                    </a:cubicBezTo>
                    <a:cubicBezTo>
                      <a:pt x="348" y="566"/>
                      <a:pt x="382" y="557"/>
                      <a:pt x="415" y="538"/>
                    </a:cubicBezTo>
                    <a:cubicBezTo>
                      <a:pt x="555" y="452"/>
                      <a:pt x="723" y="416"/>
                      <a:pt x="886" y="416"/>
                    </a:cubicBezTo>
                    <a:cubicBezTo>
                      <a:pt x="968" y="416"/>
                      <a:pt x="1049" y="425"/>
                      <a:pt x="1124" y="441"/>
                    </a:cubicBezTo>
                    <a:cubicBezTo>
                      <a:pt x="1124" y="441"/>
                      <a:pt x="1124" y="457"/>
                      <a:pt x="1139" y="457"/>
                    </a:cubicBezTo>
                    <a:cubicBezTo>
                      <a:pt x="1139" y="489"/>
                      <a:pt x="1156" y="506"/>
                      <a:pt x="1156" y="538"/>
                    </a:cubicBezTo>
                    <a:lnTo>
                      <a:pt x="1156" y="570"/>
                    </a:lnTo>
                    <a:cubicBezTo>
                      <a:pt x="1124" y="779"/>
                      <a:pt x="931" y="1021"/>
                      <a:pt x="1124" y="1182"/>
                    </a:cubicBezTo>
                    <a:cubicBezTo>
                      <a:pt x="1174" y="1218"/>
                      <a:pt x="1219" y="1233"/>
                      <a:pt x="1258" y="1233"/>
                    </a:cubicBezTo>
                    <a:cubicBezTo>
                      <a:pt x="1431" y="1233"/>
                      <a:pt x="1500" y="934"/>
                      <a:pt x="1526" y="763"/>
                    </a:cubicBezTo>
                    <a:cubicBezTo>
                      <a:pt x="1607" y="553"/>
                      <a:pt x="1575" y="296"/>
                      <a:pt x="1414" y="135"/>
                    </a:cubicBezTo>
                    <a:cubicBezTo>
                      <a:pt x="1297" y="31"/>
                      <a:pt x="1140" y="1"/>
                      <a:pt x="99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38" name="Google Shape;1117;p43">
                <a:extLst>
                  <a:ext uri="{FF2B5EF4-FFF2-40B4-BE49-F238E27FC236}">
                    <a16:creationId xmlns:a16="http://schemas.microsoft.com/office/drawing/2014/main" id="{8447B454-011F-9460-8D29-AFF8FFBDE804}"/>
                  </a:ext>
                </a:extLst>
              </p:cNvPr>
              <p:cNvSpPr/>
              <p:nvPr/>
            </p:nvSpPr>
            <p:spPr>
              <a:xfrm>
                <a:off x="2545144" y="2563119"/>
                <a:ext cx="94959" cy="83899"/>
              </a:xfrm>
              <a:custGeom>
                <a:avLst/>
                <a:gdLst/>
                <a:ahLst/>
                <a:cxnLst/>
                <a:rect l="l" t="t" r="r" b="b"/>
                <a:pathLst>
                  <a:path w="1743" h="1540" extrusionOk="0">
                    <a:moveTo>
                      <a:pt x="889" y="1"/>
                    </a:moveTo>
                    <a:cubicBezTo>
                      <a:pt x="644" y="1"/>
                      <a:pt x="388" y="73"/>
                      <a:pt x="180" y="181"/>
                    </a:cubicBezTo>
                    <a:cubicBezTo>
                      <a:pt x="1" y="278"/>
                      <a:pt x="115" y="527"/>
                      <a:pt x="284" y="527"/>
                    </a:cubicBezTo>
                    <a:cubicBezTo>
                      <a:pt x="312" y="527"/>
                      <a:pt x="343" y="519"/>
                      <a:pt x="373" y="503"/>
                    </a:cubicBezTo>
                    <a:cubicBezTo>
                      <a:pt x="546" y="410"/>
                      <a:pt x="729" y="366"/>
                      <a:pt x="889" y="366"/>
                    </a:cubicBezTo>
                    <a:cubicBezTo>
                      <a:pt x="1116" y="366"/>
                      <a:pt x="1295" y="455"/>
                      <a:pt x="1323" y="616"/>
                    </a:cubicBezTo>
                    <a:lnTo>
                      <a:pt x="1323" y="713"/>
                    </a:lnTo>
                    <a:cubicBezTo>
                      <a:pt x="1340" y="922"/>
                      <a:pt x="1323" y="1050"/>
                      <a:pt x="1291" y="1147"/>
                    </a:cubicBezTo>
                    <a:cubicBezTo>
                      <a:pt x="1275" y="1261"/>
                      <a:pt x="1226" y="1389"/>
                      <a:pt x="1307" y="1486"/>
                    </a:cubicBezTo>
                    <a:cubicBezTo>
                      <a:pt x="1358" y="1523"/>
                      <a:pt x="1403" y="1539"/>
                      <a:pt x="1442" y="1539"/>
                    </a:cubicBezTo>
                    <a:cubicBezTo>
                      <a:pt x="1732" y="1539"/>
                      <a:pt x="1743" y="661"/>
                      <a:pt x="1630" y="406"/>
                    </a:cubicBezTo>
                    <a:cubicBezTo>
                      <a:pt x="1478" y="112"/>
                      <a:pt x="1192" y="1"/>
                      <a:pt x="88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39" name="Google Shape;1118;p43">
                <a:extLst>
                  <a:ext uri="{FF2B5EF4-FFF2-40B4-BE49-F238E27FC236}">
                    <a16:creationId xmlns:a16="http://schemas.microsoft.com/office/drawing/2014/main" id="{00D1F9DD-4977-DA9C-3C5E-A86EED323E41}"/>
                  </a:ext>
                </a:extLst>
              </p:cNvPr>
              <p:cNvSpPr/>
              <p:nvPr/>
            </p:nvSpPr>
            <p:spPr>
              <a:xfrm>
                <a:off x="2455198" y="2706618"/>
                <a:ext cx="104928" cy="76599"/>
              </a:xfrm>
              <a:custGeom>
                <a:avLst/>
                <a:gdLst/>
                <a:ahLst/>
                <a:cxnLst/>
                <a:rect l="l" t="t" r="r" b="b"/>
                <a:pathLst>
                  <a:path w="1926" h="1406" extrusionOk="0">
                    <a:moveTo>
                      <a:pt x="1112" y="1"/>
                    </a:moveTo>
                    <a:cubicBezTo>
                      <a:pt x="802" y="1"/>
                      <a:pt x="467" y="151"/>
                      <a:pt x="204" y="302"/>
                    </a:cubicBezTo>
                    <a:cubicBezTo>
                      <a:pt x="1" y="423"/>
                      <a:pt x="128" y="705"/>
                      <a:pt x="317" y="705"/>
                    </a:cubicBezTo>
                    <a:cubicBezTo>
                      <a:pt x="353" y="705"/>
                      <a:pt x="391" y="695"/>
                      <a:pt x="429" y="671"/>
                    </a:cubicBezTo>
                    <a:cubicBezTo>
                      <a:pt x="729" y="496"/>
                      <a:pt x="946" y="430"/>
                      <a:pt x="1101" y="430"/>
                    </a:cubicBezTo>
                    <a:cubicBezTo>
                      <a:pt x="1287" y="430"/>
                      <a:pt x="1384" y="525"/>
                      <a:pt x="1428" y="639"/>
                    </a:cubicBezTo>
                    <a:cubicBezTo>
                      <a:pt x="1444" y="897"/>
                      <a:pt x="1444" y="929"/>
                      <a:pt x="1395" y="1107"/>
                    </a:cubicBezTo>
                    <a:cubicBezTo>
                      <a:pt x="1348" y="1187"/>
                      <a:pt x="1363" y="1316"/>
                      <a:pt x="1444" y="1365"/>
                    </a:cubicBezTo>
                    <a:cubicBezTo>
                      <a:pt x="1495" y="1393"/>
                      <a:pt x="1540" y="1406"/>
                      <a:pt x="1580" y="1406"/>
                    </a:cubicBezTo>
                    <a:cubicBezTo>
                      <a:pt x="1925" y="1406"/>
                      <a:pt x="1904" y="458"/>
                      <a:pt x="1702" y="285"/>
                    </a:cubicBezTo>
                    <a:cubicBezTo>
                      <a:pt x="1541" y="77"/>
                      <a:pt x="1333" y="1"/>
                      <a:pt x="111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40" name="Google Shape;1119;p43">
                <a:extLst>
                  <a:ext uri="{FF2B5EF4-FFF2-40B4-BE49-F238E27FC236}">
                    <a16:creationId xmlns:a16="http://schemas.microsoft.com/office/drawing/2014/main" id="{60B35679-B026-D64F-8A13-A16315CAA6D3}"/>
                  </a:ext>
                </a:extLst>
              </p:cNvPr>
              <p:cNvSpPr/>
              <p:nvPr/>
            </p:nvSpPr>
            <p:spPr>
              <a:xfrm>
                <a:off x="2648384" y="2731188"/>
                <a:ext cx="72404" cy="51974"/>
              </a:xfrm>
              <a:custGeom>
                <a:avLst/>
                <a:gdLst/>
                <a:ahLst/>
                <a:cxnLst/>
                <a:rect l="l" t="t" r="r" b="b"/>
                <a:pathLst>
                  <a:path w="1329" h="954" extrusionOk="0">
                    <a:moveTo>
                      <a:pt x="761" y="1"/>
                    </a:moveTo>
                    <a:cubicBezTo>
                      <a:pt x="680" y="1"/>
                      <a:pt x="598" y="11"/>
                      <a:pt x="523" y="27"/>
                    </a:cubicBezTo>
                    <a:cubicBezTo>
                      <a:pt x="379" y="59"/>
                      <a:pt x="169" y="76"/>
                      <a:pt x="72" y="205"/>
                    </a:cubicBezTo>
                    <a:cubicBezTo>
                      <a:pt x="1" y="334"/>
                      <a:pt x="109" y="502"/>
                      <a:pt x="247" y="502"/>
                    </a:cubicBezTo>
                    <a:cubicBezTo>
                      <a:pt x="264" y="502"/>
                      <a:pt x="281" y="500"/>
                      <a:pt x="298" y="495"/>
                    </a:cubicBezTo>
                    <a:cubicBezTo>
                      <a:pt x="362" y="463"/>
                      <a:pt x="620" y="414"/>
                      <a:pt x="684" y="398"/>
                    </a:cubicBezTo>
                    <a:lnTo>
                      <a:pt x="813" y="398"/>
                    </a:lnTo>
                    <a:cubicBezTo>
                      <a:pt x="813" y="398"/>
                      <a:pt x="830" y="398"/>
                      <a:pt x="845" y="414"/>
                    </a:cubicBezTo>
                    <a:cubicBezTo>
                      <a:pt x="862" y="430"/>
                      <a:pt x="862" y="446"/>
                      <a:pt x="862" y="463"/>
                    </a:cubicBezTo>
                    <a:lnTo>
                      <a:pt x="862" y="478"/>
                    </a:lnTo>
                    <a:cubicBezTo>
                      <a:pt x="862" y="495"/>
                      <a:pt x="845" y="542"/>
                      <a:pt x="830" y="559"/>
                    </a:cubicBezTo>
                    <a:cubicBezTo>
                      <a:pt x="765" y="671"/>
                      <a:pt x="701" y="849"/>
                      <a:pt x="862" y="929"/>
                    </a:cubicBezTo>
                    <a:cubicBezTo>
                      <a:pt x="898" y="946"/>
                      <a:pt x="932" y="953"/>
                      <a:pt x="964" y="953"/>
                    </a:cubicBezTo>
                    <a:cubicBezTo>
                      <a:pt x="1240" y="953"/>
                      <a:pt x="1329" y="375"/>
                      <a:pt x="1184" y="173"/>
                    </a:cubicBezTo>
                    <a:cubicBezTo>
                      <a:pt x="1087" y="44"/>
                      <a:pt x="925" y="1"/>
                      <a:pt x="761"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41" name="Google Shape;1120;p43">
                <a:extLst>
                  <a:ext uri="{FF2B5EF4-FFF2-40B4-BE49-F238E27FC236}">
                    <a16:creationId xmlns:a16="http://schemas.microsoft.com/office/drawing/2014/main" id="{FA4FC89D-7FDC-6373-FDD7-06D6EE2BE9E2}"/>
                  </a:ext>
                </a:extLst>
              </p:cNvPr>
              <p:cNvSpPr/>
              <p:nvPr/>
            </p:nvSpPr>
            <p:spPr>
              <a:xfrm>
                <a:off x="2192713" y="2883132"/>
                <a:ext cx="97247" cy="68590"/>
              </a:xfrm>
              <a:custGeom>
                <a:avLst/>
                <a:gdLst/>
                <a:ahLst/>
                <a:cxnLst/>
                <a:rect l="l" t="t" r="r" b="b"/>
                <a:pathLst>
                  <a:path w="1785" h="1259" extrusionOk="0">
                    <a:moveTo>
                      <a:pt x="961" y="1"/>
                    </a:moveTo>
                    <a:cubicBezTo>
                      <a:pt x="863" y="1"/>
                      <a:pt x="762" y="41"/>
                      <a:pt x="673" y="122"/>
                    </a:cubicBezTo>
                    <a:cubicBezTo>
                      <a:pt x="432" y="330"/>
                      <a:pt x="206" y="588"/>
                      <a:pt x="110" y="910"/>
                    </a:cubicBezTo>
                    <a:cubicBezTo>
                      <a:pt x="1" y="1085"/>
                      <a:pt x="120" y="1259"/>
                      <a:pt x="249" y="1259"/>
                    </a:cubicBezTo>
                    <a:cubicBezTo>
                      <a:pt x="310" y="1259"/>
                      <a:pt x="373" y="1219"/>
                      <a:pt x="415" y="1120"/>
                    </a:cubicBezTo>
                    <a:cubicBezTo>
                      <a:pt x="464" y="814"/>
                      <a:pt x="883" y="395"/>
                      <a:pt x="947" y="363"/>
                    </a:cubicBezTo>
                    <a:cubicBezTo>
                      <a:pt x="995" y="395"/>
                      <a:pt x="1044" y="444"/>
                      <a:pt x="1141" y="541"/>
                    </a:cubicBezTo>
                    <a:cubicBezTo>
                      <a:pt x="1285" y="669"/>
                      <a:pt x="1285" y="878"/>
                      <a:pt x="1430" y="1007"/>
                    </a:cubicBezTo>
                    <a:cubicBezTo>
                      <a:pt x="1461" y="1022"/>
                      <a:pt x="1492" y="1030"/>
                      <a:pt x="1523" y="1030"/>
                    </a:cubicBezTo>
                    <a:cubicBezTo>
                      <a:pt x="1591" y="1030"/>
                      <a:pt x="1654" y="994"/>
                      <a:pt x="1688" y="927"/>
                    </a:cubicBezTo>
                    <a:cubicBezTo>
                      <a:pt x="1785" y="637"/>
                      <a:pt x="1446" y="315"/>
                      <a:pt x="1237" y="122"/>
                    </a:cubicBezTo>
                    <a:cubicBezTo>
                      <a:pt x="1157" y="41"/>
                      <a:pt x="1060" y="1"/>
                      <a:pt x="961"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42" name="Google Shape;1121;p43">
                <a:extLst>
                  <a:ext uri="{FF2B5EF4-FFF2-40B4-BE49-F238E27FC236}">
                    <a16:creationId xmlns:a16="http://schemas.microsoft.com/office/drawing/2014/main" id="{ACE68192-09D2-F78A-3ECC-F651BD15A26B}"/>
                  </a:ext>
                </a:extLst>
              </p:cNvPr>
              <p:cNvSpPr/>
              <p:nvPr/>
            </p:nvSpPr>
            <p:spPr>
              <a:xfrm>
                <a:off x="2358986" y="2839548"/>
                <a:ext cx="114354" cy="65594"/>
              </a:xfrm>
              <a:custGeom>
                <a:avLst/>
                <a:gdLst/>
                <a:ahLst/>
                <a:cxnLst/>
                <a:rect l="l" t="t" r="r" b="b"/>
                <a:pathLst>
                  <a:path w="2099" h="1204" extrusionOk="0">
                    <a:moveTo>
                      <a:pt x="945" y="1"/>
                    </a:moveTo>
                    <a:cubicBezTo>
                      <a:pt x="522" y="1"/>
                      <a:pt x="183" y="450"/>
                      <a:pt x="86" y="841"/>
                    </a:cubicBezTo>
                    <a:cubicBezTo>
                      <a:pt x="0" y="1033"/>
                      <a:pt x="127" y="1204"/>
                      <a:pt x="264" y="1204"/>
                    </a:cubicBezTo>
                    <a:cubicBezTo>
                      <a:pt x="334" y="1204"/>
                      <a:pt x="407" y="1159"/>
                      <a:pt x="456" y="1051"/>
                    </a:cubicBezTo>
                    <a:cubicBezTo>
                      <a:pt x="552" y="664"/>
                      <a:pt x="666" y="471"/>
                      <a:pt x="971" y="406"/>
                    </a:cubicBezTo>
                    <a:cubicBezTo>
                      <a:pt x="1181" y="600"/>
                      <a:pt x="1229" y="712"/>
                      <a:pt x="1293" y="922"/>
                    </a:cubicBezTo>
                    <a:cubicBezTo>
                      <a:pt x="1325" y="1034"/>
                      <a:pt x="1358" y="1195"/>
                      <a:pt x="1503" y="1195"/>
                    </a:cubicBezTo>
                    <a:cubicBezTo>
                      <a:pt x="2098" y="1179"/>
                      <a:pt x="1422" y="149"/>
                      <a:pt x="1149" y="35"/>
                    </a:cubicBezTo>
                    <a:cubicBezTo>
                      <a:pt x="1079" y="11"/>
                      <a:pt x="1011" y="1"/>
                      <a:pt x="945"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43" name="Google Shape;1122;p43">
                <a:extLst>
                  <a:ext uri="{FF2B5EF4-FFF2-40B4-BE49-F238E27FC236}">
                    <a16:creationId xmlns:a16="http://schemas.microsoft.com/office/drawing/2014/main" id="{30C2E068-3FE9-6B5E-0C77-5E88B33F4679}"/>
                  </a:ext>
                </a:extLst>
              </p:cNvPr>
              <p:cNvSpPr/>
              <p:nvPr/>
            </p:nvSpPr>
            <p:spPr>
              <a:xfrm>
                <a:off x="2514309" y="2914240"/>
                <a:ext cx="101169" cy="85370"/>
              </a:xfrm>
              <a:custGeom>
                <a:avLst/>
                <a:gdLst/>
                <a:ahLst/>
                <a:cxnLst/>
                <a:rect l="l" t="t" r="r" b="b"/>
                <a:pathLst>
                  <a:path w="1857" h="1567" extrusionOk="0">
                    <a:moveTo>
                      <a:pt x="1364" y="1"/>
                    </a:moveTo>
                    <a:cubicBezTo>
                      <a:pt x="1251" y="1"/>
                      <a:pt x="1132" y="34"/>
                      <a:pt x="1036" y="82"/>
                    </a:cubicBezTo>
                    <a:cubicBezTo>
                      <a:pt x="729" y="178"/>
                      <a:pt x="392" y="259"/>
                      <a:pt x="166" y="485"/>
                    </a:cubicBezTo>
                    <a:cubicBezTo>
                      <a:pt x="1" y="612"/>
                      <a:pt x="116" y="828"/>
                      <a:pt x="267" y="828"/>
                    </a:cubicBezTo>
                    <a:cubicBezTo>
                      <a:pt x="307" y="828"/>
                      <a:pt x="351" y="812"/>
                      <a:pt x="392" y="775"/>
                    </a:cubicBezTo>
                    <a:cubicBezTo>
                      <a:pt x="520" y="565"/>
                      <a:pt x="1277" y="356"/>
                      <a:pt x="1390" y="356"/>
                    </a:cubicBezTo>
                    <a:cubicBezTo>
                      <a:pt x="1455" y="468"/>
                      <a:pt x="1470" y="743"/>
                      <a:pt x="1422" y="919"/>
                    </a:cubicBezTo>
                    <a:cubicBezTo>
                      <a:pt x="1406" y="1097"/>
                      <a:pt x="1261" y="1306"/>
                      <a:pt x="1326" y="1483"/>
                    </a:cubicBezTo>
                    <a:cubicBezTo>
                      <a:pt x="1362" y="1538"/>
                      <a:pt x="1425" y="1567"/>
                      <a:pt x="1486" y="1567"/>
                    </a:cubicBezTo>
                    <a:cubicBezTo>
                      <a:pt x="1534" y="1567"/>
                      <a:pt x="1581" y="1550"/>
                      <a:pt x="1616" y="1516"/>
                    </a:cubicBezTo>
                    <a:cubicBezTo>
                      <a:pt x="1680" y="1435"/>
                      <a:pt x="1680" y="1322"/>
                      <a:pt x="1712" y="1209"/>
                    </a:cubicBezTo>
                    <a:cubicBezTo>
                      <a:pt x="1809" y="904"/>
                      <a:pt x="1857" y="533"/>
                      <a:pt x="1712" y="227"/>
                    </a:cubicBezTo>
                    <a:cubicBezTo>
                      <a:pt x="1657" y="61"/>
                      <a:pt x="1517" y="1"/>
                      <a:pt x="1364"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44" name="Google Shape;1123;p43">
                <a:extLst>
                  <a:ext uri="{FF2B5EF4-FFF2-40B4-BE49-F238E27FC236}">
                    <a16:creationId xmlns:a16="http://schemas.microsoft.com/office/drawing/2014/main" id="{FC77DA0B-C74B-5646-0219-A5777C500839}"/>
                  </a:ext>
                </a:extLst>
              </p:cNvPr>
              <p:cNvSpPr/>
              <p:nvPr/>
            </p:nvSpPr>
            <p:spPr>
              <a:xfrm>
                <a:off x="2717573" y="2912878"/>
                <a:ext cx="94359" cy="75782"/>
              </a:xfrm>
              <a:custGeom>
                <a:avLst/>
                <a:gdLst/>
                <a:ahLst/>
                <a:cxnLst/>
                <a:rect l="l" t="t" r="r" b="b"/>
                <a:pathLst>
                  <a:path w="1732" h="1391" extrusionOk="0">
                    <a:moveTo>
                      <a:pt x="1205" y="0"/>
                    </a:moveTo>
                    <a:cubicBezTo>
                      <a:pt x="1129" y="0"/>
                      <a:pt x="1050" y="15"/>
                      <a:pt x="977" y="42"/>
                    </a:cubicBezTo>
                    <a:cubicBezTo>
                      <a:pt x="735" y="91"/>
                      <a:pt x="445" y="107"/>
                      <a:pt x="236" y="268"/>
                    </a:cubicBezTo>
                    <a:cubicBezTo>
                      <a:pt x="0" y="379"/>
                      <a:pt x="110" y="680"/>
                      <a:pt x="310" y="680"/>
                    </a:cubicBezTo>
                    <a:cubicBezTo>
                      <a:pt x="342" y="680"/>
                      <a:pt x="377" y="672"/>
                      <a:pt x="413" y="654"/>
                    </a:cubicBezTo>
                    <a:cubicBezTo>
                      <a:pt x="558" y="525"/>
                      <a:pt x="848" y="493"/>
                      <a:pt x="1170" y="413"/>
                    </a:cubicBezTo>
                    <a:lnTo>
                      <a:pt x="1235" y="413"/>
                    </a:lnTo>
                    <a:cubicBezTo>
                      <a:pt x="1267" y="510"/>
                      <a:pt x="1282" y="703"/>
                      <a:pt x="1235" y="880"/>
                    </a:cubicBezTo>
                    <a:cubicBezTo>
                      <a:pt x="1218" y="1009"/>
                      <a:pt x="1106" y="1154"/>
                      <a:pt x="1186" y="1283"/>
                    </a:cubicBezTo>
                    <a:cubicBezTo>
                      <a:pt x="1258" y="1358"/>
                      <a:pt x="1322" y="1390"/>
                      <a:pt x="1378" y="1390"/>
                    </a:cubicBezTo>
                    <a:cubicBezTo>
                      <a:pt x="1667" y="1390"/>
                      <a:pt x="1732" y="516"/>
                      <a:pt x="1637" y="300"/>
                    </a:cubicBezTo>
                    <a:cubicBezTo>
                      <a:pt x="1580" y="92"/>
                      <a:pt x="1398" y="0"/>
                      <a:pt x="120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45" name="Google Shape;1124;p43">
                <a:extLst>
                  <a:ext uri="{FF2B5EF4-FFF2-40B4-BE49-F238E27FC236}">
                    <a16:creationId xmlns:a16="http://schemas.microsoft.com/office/drawing/2014/main" id="{C2A21EB4-0AE3-FAD9-96BD-23AA4B29F390}"/>
                  </a:ext>
                </a:extLst>
              </p:cNvPr>
              <p:cNvSpPr/>
              <p:nvPr/>
            </p:nvSpPr>
            <p:spPr>
              <a:xfrm>
                <a:off x="2881449" y="2911244"/>
                <a:ext cx="88584" cy="73929"/>
              </a:xfrm>
              <a:custGeom>
                <a:avLst/>
                <a:gdLst/>
                <a:ahLst/>
                <a:cxnLst/>
                <a:rect l="l" t="t" r="r" b="b"/>
                <a:pathLst>
                  <a:path w="1626" h="1357" extrusionOk="0">
                    <a:moveTo>
                      <a:pt x="889" y="0"/>
                    </a:moveTo>
                    <a:cubicBezTo>
                      <a:pt x="645" y="0"/>
                      <a:pt x="384" y="72"/>
                      <a:pt x="192" y="153"/>
                    </a:cubicBezTo>
                    <a:cubicBezTo>
                      <a:pt x="0" y="263"/>
                      <a:pt x="122" y="535"/>
                      <a:pt x="302" y="535"/>
                    </a:cubicBezTo>
                    <a:cubicBezTo>
                      <a:pt x="333" y="535"/>
                      <a:pt x="367" y="527"/>
                      <a:pt x="400" y="508"/>
                    </a:cubicBezTo>
                    <a:cubicBezTo>
                      <a:pt x="496" y="447"/>
                      <a:pt x="725" y="414"/>
                      <a:pt x="909" y="414"/>
                    </a:cubicBezTo>
                    <a:cubicBezTo>
                      <a:pt x="973" y="414"/>
                      <a:pt x="1031" y="418"/>
                      <a:pt x="1077" y="427"/>
                    </a:cubicBezTo>
                    <a:cubicBezTo>
                      <a:pt x="1126" y="475"/>
                      <a:pt x="1158" y="523"/>
                      <a:pt x="1158" y="604"/>
                    </a:cubicBezTo>
                    <a:cubicBezTo>
                      <a:pt x="1135" y="675"/>
                      <a:pt x="1067" y="884"/>
                      <a:pt x="1052" y="940"/>
                    </a:cubicBezTo>
                    <a:lnTo>
                      <a:pt x="1052" y="940"/>
                    </a:lnTo>
                    <a:cubicBezTo>
                      <a:pt x="990" y="1036"/>
                      <a:pt x="920" y="1172"/>
                      <a:pt x="1013" y="1264"/>
                    </a:cubicBezTo>
                    <a:cubicBezTo>
                      <a:pt x="1075" y="1329"/>
                      <a:pt x="1133" y="1357"/>
                      <a:pt x="1187" y="1357"/>
                    </a:cubicBezTo>
                    <a:cubicBezTo>
                      <a:pt x="1468" y="1357"/>
                      <a:pt x="1626" y="598"/>
                      <a:pt x="1545" y="394"/>
                    </a:cubicBezTo>
                    <a:cubicBezTo>
                      <a:pt x="1440" y="99"/>
                      <a:pt x="1176" y="0"/>
                      <a:pt x="889"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46" name="Google Shape;1125;p43">
                <a:extLst>
                  <a:ext uri="{FF2B5EF4-FFF2-40B4-BE49-F238E27FC236}">
                    <a16:creationId xmlns:a16="http://schemas.microsoft.com/office/drawing/2014/main" id="{9F8F9AD5-3CFB-0279-B9FA-84AD8D085F69}"/>
                  </a:ext>
                </a:extLst>
              </p:cNvPr>
              <p:cNvSpPr/>
              <p:nvPr/>
            </p:nvSpPr>
            <p:spPr>
              <a:xfrm>
                <a:off x="2963060" y="3031208"/>
                <a:ext cx="88802" cy="82210"/>
              </a:xfrm>
              <a:custGeom>
                <a:avLst/>
                <a:gdLst/>
                <a:ahLst/>
                <a:cxnLst/>
                <a:rect l="l" t="t" r="r" b="b"/>
                <a:pathLst>
                  <a:path w="1630" h="1509" extrusionOk="0">
                    <a:moveTo>
                      <a:pt x="824" y="0"/>
                    </a:moveTo>
                    <a:cubicBezTo>
                      <a:pt x="610" y="0"/>
                      <a:pt x="387" y="51"/>
                      <a:pt x="208" y="125"/>
                    </a:cubicBezTo>
                    <a:cubicBezTo>
                      <a:pt x="1" y="184"/>
                      <a:pt x="65" y="487"/>
                      <a:pt x="251" y="487"/>
                    </a:cubicBezTo>
                    <a:cubicBezTo>
                      <a:pt x="268" y="487"/>
                      <a:pt x="286" y="485"/>
                      <a:pt x="304" y="479"/>
                    </a:cubicBezTo>
                    <a:cubicBezTo>
                      <a:pt x="491" y="408"/>
                      <a:pt x="653" y="380"/>
                      <a:pt x="785" y="380"/>
                    </a:cubicBezTo>
                    <a:cubicBezTo>
                      <a:pt x="1043" y="380"/>
                      <a:pt x="1190" y="486"/>
                      <a:pt x="1190" y="593"/>
                    </a:cubicBezTo>
                    <a:cubicBezTo>
                      <a:pt x="1190" y="866"/>
                      <a:pt x="1174" y="915"/>
                      <a:pt x="1077" y="1220"/>
                    </a:cubicBezTo>
                    <a:cubicBezTo>
                      <a:pt x="1061" y="1285"/>
                      <a:pt x="1061" y="1349"/>
                      <a:pt x="1093" y="1398"/>
                    </a:cubicBezTo>
                    <a:cubicBezTo>
                      <a:pt x="1173" y="1475"/>
                      <a:pt x="1242" y="1508"/>
                      <a:pt x="1300" y="1508"/>
                    </a:cubicBezTo>
                    <a:cubicBezTo>
                      <a:pt x="1584" y="1508"/>
                      <a:pt x="1630" y="736"/>
                      <a:pt x="1576" y="496"/>
                    </a:cubicBezTo>
                    <a:cubicBezTo>
                      <a:pt x="1487" y="129"/>
                      <a:pt x="1167" y="0"/>
                      <a:pt x="82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47" name="Google Shape;1126;p43">
                <a:extLst>
                  <a:ext uri="{FF2B5EF4-FFF2-40B4-BE49-F238E27FC236}">
                    <a16:creationId xmlns:a16="http://schemas.microsoft.com/office/drawing/2014/main" id="{0F9D7B2B-E214-6F73-343C-9EC81ED0C0C2}"/>
                  </a:ext>
                </a:extLst>
              </p:cNvPr>
              <p:cNvSpPr/>
              <p:nvPr/>
            </p:nvSpPr>
            <p:spPr>
              <a:xfrm>
                <a:off x="2821085" y="3058012"/>
                <a:ext cx="87822" cy="77688"/>
              </a:xfrm>
              <a:custGeom>
                <a:avLst/>
                <a:gdLst/>
                <a:ahLst/>
                <a:cxnLst/>
                <a:rect l="l" t="t" r="r" b="b"/>
                <a:pathLst>
                  <a:path w="1612" h="1426" extrusionOk="0">
                    <a:moveTo>
                      <a:pt x="1062" y="0"/>
                    </a:moveTo>
                    <a:cubicBezTo>
                      <a:pt x="1007" y="0"/>
                      <a:pt x="951" y="7"/>
                      <a:pt x="896" y="20"/>
                    </a:cubicBezTo>
                    <a:cubicBezTo>
                      <a:pt x="623" y="69"/>
                      <a:pt x="317" y="133"/>
                      <a:pt x="108" y="326"/>
                    </a:cubicBezTo>
                    <a:cubicBezTo>
                      <a:pt x="1" y="460"/>
                      <a:pt x="128" y="639"/>
                      <a:pt x="276" y="639"/>
                    </a:cubicBezTo>
                    <a:cubicBezTo>
                      <a:pt x="305" y="639"/>
                      <a:pt x="336" y="632"/>
                      <a:pt x="366" y="616"/>
                    </a:cubicBezTo>
                    <a:cubicBezTo>
                      <a:pt x="411" y="539"/>
                      <a:pt x="922" y="405"/>
                      <a:pt x="974" y="405"/>
                    </a:cubicBezTo>
                    <a:cubicBezTo>
                      <a:pt x="976" y="405"/>
                      <a:pt x="978" y="405"/>
                      <a:pt x="978" y="406"/>
                    </a:cubicBezTo>
                    <a:lnTo>
                      <a:pt x="1074" y="406"/>
                    </a:lnTo>
                    <a:cubicBezTo>
                      <a:pt x="1090" y="455"/>
                      <a:pt x="1106" y="520"/>
                      <a:pt x="1122" y="567"/>
                    </a:cubicBezTo>
                    <a:cubicBezTo>
                      <a:pt x="1139" y="842"/>
                      <a:pt x="1139" y="889"/>
                      <a:pt x="1074" y="1099"/>
                    </a:cubicBezTo>
                    <a:cubicBezTo>
                      <a:pt x="1025" y="1196"/>
                      <a:pt x="1025" y="1325"/>
                      <a:pt x="1122" y="1389"/>
                    </a:cubicBezTo>
                    <a:cubicBezTo>
                      <a:pt x="1170" y="1414"/>
                      <a:pt x="1213" y="1426"/>
                      <a:pt x="1252" y="1426"/>
                    </a:cubicBezTo>
                    <a:cubicBezTo>
                      <a:pt x="1612" y="1426"/>
                      <a:pt x="1559" y="432"/>
                      <a:pt x="1429" y="213"/>
                    </a:cubicBezTo>
                    <a:cubicBezTo>
                      <a:pt x="1368" y="58"/>
                      <a:pt x="1220" y="0"/>
                      <a:pt x="106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48" name="Google Shape;1127;p43">
                <a:extLst>
                  <a:ext uri="{FF2B5EF4-FFF2-40B4-BE49-F238E27FC236}">
                    <a16:creationId xmlns:a16="http://schemas.microsoft.com/office/drawing/2014/main" id="{143D08BF-65E9-330F-D197-5968530A9F89}"/>
                  </a:ext>
                </a:extLst>
              </p:cNvPr>
              <p:cNvSpPr/>
              <p:nvPr/>
            </p:nvSpPr>
            <p:spPr>
              <a:xfrm>
                <a:off x="2886625" y="3193666"/>
                <a:ext cx="83354" cy="84335"/>
              </a:xfrm>
              <a:custGeom>
                <a:avLst/>
                <a:gdLst/>
                <a:ahLst/>
                <a:cxnLst/>
                <a:rect l="l" t="t" r="r" b="b"/>
                <a:pathLst>
                  <a:path w="1530" h="1548" extrusionOk="0">
                    <a:moveTo>
                      <a:pt x="997" y="0"/>
                    </a:moveTo>
                    <a:cubicBezTo>
                      <a:pt x="719" y="0"/>
                      <a:pt x="390" y="200"/>
                      <a:pt x="177" y="364"/>
                    </a:cubicBezTo>
                    <a:cubicBezTo>
                      <a:pt x="0" y="473"/>
                      <a:pt x="111" y="732"/>
                      <a:pt x="285" y="732"/>
                    </a:cubicBezTo>
                    <a:cubicBezTo>
                      <a:pt x="317" y="732"/>
                      <a:pt x="352" y="723"/>
                      <a:pt x="387" y="703"/>
                    </a:cubicBezTo>
                    <a:cubicBezTo>
                      <a:pt x="709" y="488"/>
                      <a:pt x="881" y="390"/>
                      <a:pt x="968" y="390"/>
                    </a:cubicBezTo>
                    <a:cubicBezTo>
                      <a:pt x="1064" y="390"/>
                      <a:pt x="1056" y="508"/>
                      <a:pt x="1031" y="719"/>
                    </a:cubicBezTo>
                    <a:cubicBezTo>
                      <a:pt x="950" y="1041"/>
                      <a:pt x="805" y="1105"/>
                      <a:pt x="805" y="1395"/>
                    </a:cubicBezTo>
                    <a:cubicBezTo>
                      <a:pt x="839" y="1502"/>
                      <a:pt x="916" y="1548"/>
                      <a:pt x="998" y="1548"/>
                    </a:cubicBezTo>
                    <a:cubicBezTo>
                      <a:pt x="1114" y="1548"/>
                      <a:pt x="1238" y="1456"/>
                      <a:pt x="1256" y="1315"/>
                    </a:cubicBezTo>
                    <a:cubicBezTo>
                      <a:pt x="1385" y="1009"/>
                      <a:pt x="1530" y="671"/>
                      <a:pt x="1433" y="332"/>
                    </a:cubicBezTo>
                    <a:cubicBezTo>
                      <a:pt x="1343" y="88"/>
                      <a:pt x="1181" y="0"/>
                      <a:pt x="997"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49" name="Google Shape;1128;p43">
                <a:extLst>
                  <a:ext uri="{FF2B5EF4-FFF2-40B4-BE49-F238E27FC236}">
                    <a16:creationId xmlns:a16="http://schemas.microsoft.com/office/drawing/2014/main" id="{6855AE9A-C5A0-C095-FD33-BD200E092512}"/>
                  </a:ext>
                </a:extLst>
              </p:cNvPr>
              <p:cNvSpPr/>
              <p:nvPr/>
            </p:nvSpPr>
            <p:spPr>
              <a:xfrm>
                <a:off x="2732174" y="3279798"/>
                <a:ext cx="100080" cy="88802"/>
              </a:xfrm>
              <a:custGeom>
                <a:avLst/>
                <a:gdLst/>
                <a:ahLst/>
                <a:cxnLst/>
                <a:rect l="l" t="t" r="r" b="b"/>
                <a:pathLst>
                  <a:path w="1837" h="1630" extrusionOk="0">
                    <a:moveTo>
                      <a:pt x="393" y="0"/>
                    </a:moveTo>
                    <a:cubicBezTo>
                      <a:pt x="292" y="0"/>
                      <a:pt x="195" y="17"/>
                      <a:pt x="113" y="72"/>
                    </a:cubicBezTo>
                    <a:cubicBezTo>
                      <a:pt x="0" y="185"/>
                      <a:pt x="80" y="411"/>
                      <a:pt x="258" y="411"/>
                    </a:cubicBezTo>
                    <a:cubicBezTo>
                      <a:pt x="692" y="411"/>
                      <a:pt x="1128" y="443"/>
                      <a:pt x="1369" y="555"/>
                    </a:cubicBezTo>
                    <a:lnTo>
                      <a:pt x="1369" y="572"/>
                    </a:lnTo>
                    <a:lnTo>
                      <a:pt x="1369" y="604"/>
                    </a:lnTo>
                    <a:cubicBezTo>
                      <a:pt x="1321" y="829"/>
                      <a:pt x="1257" y="926"/>
                      <a:pt x="1096" y="1167"/>
                    </a:cubicBezTo>
                    <a:cubicBezTo>
                      <a:pt x="1063" y="1231"/>
                      <a:pt x="967" y="1248"/>
                      <a:pt x="950" y="1425"/>
                    </a:cubicBezTo>
                    <a:cubicBezTo>
                      <a:pt x="950" y="1533"/>
                      <a:pt x="1052" y="1630"/>
                      <a:pt x="1161" y="1630"/>
                    </a:cubicBezTo>
                    <a:cubicBezTo>
                      <a:pt x="1182" y="1630"/>
                      <a:pt x="1204" y="1626"/>
                      <a:pt x="1224" y="1618"/>
                    </a:cubicBezTo>
                    <a:cubicBezTo>
                      <a:pt x="1353" y="1586"/>
                      <a:pt x="1418" y="1441"/>
                      <a:pt x="1498" y="1345"/>
                    </a:cubicBezTo>
                    <a:cubicBezTo>
                      <a:pt x="1643" y="1119"/>
                      <a:pt x="1772" y="877"/>
                      <a:pt x="1788" y="619"/>
                    </a:cubicBezTo>
                    <a:cubicBezTo>
                      <a:pt x="1837" y="72"/>
                      <a:pt x="1192" y="89"/>
                      <a:pt x="806" y="40"/>
                    </a:cubicBezTo>
                    <a:cubicBezTo>
                      <a:pt x="676" y="31"/>
                      <a:pt x="531" y="0"/>
                      <a:pt x="39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50" name="Google Shape;1129;p43">
                <a:extLst>
                  <a:ext uri="{FF2B5EF4-FFF2-40B4-BE49-F238E27FC236}">
                    <a16:creationId xmlns:a16="http://schemas.microsoft.com/office/drawing/2014/main" id="{090E2294-ACED-ADCE-D906-1A35A7452E2C}"/>
                  </a:ext>
                </a:extLst>
              </p:cNvPr>
              <p:cNvSpPr/>
              <p:nvPr/>
            </p:nvSpPr>
            <p:spPr>
              <a:xfrm>
                <a:off x="2704062" y="3144144"/>
                <a:ext cx="91036" cy="78724"/>
              </a:xfrm>
              <a:custGeom>
                <a:avLst/>
                <a:gdLst/>
                <a:ahLst/>
                <a:cxnLst/>
                <a:rect l="l" t="t" r="r" b="b"/>
                <a:pathLst>
                  <a:path w="1671" h="1445" extrusionOk="0">
                    <a:moveTo>
                      <a:pt x="794" y="0"/>
                    </a:moveTo>
                    <a:cubicBezTo>
                      <a:pt x="559" y="0"/>
                      <a:pt x="321" y="43"/>
                      <a:pt x="145" y="98"/>
                    </a:cubicBezTo>
                    <a:cubicBezTo>
                      <a:pt x="0" y="199"/>
                      <a:pt x="104" y="445"/>
                      <a:pt x="268" y="445"/>
                    </a:cubicBezTo>
                    <a:cubicBezTo>
                      <a:pt x="286" y="445"/>
                      <a:pt x="304" y="442"/>
                      <a:pt x="323" y="436"/>
                    </a:cubicBezTo>
                    <a:cubicBezTo>
                      <a:pt x="471" y="408"/>
                      <a:pt x="612" y="396"/>
                      <a:pt x="736" y="396"/>
                    </a:cubicBezTo>
                    <a:cubicBezTo>
                      <a:pt x="1045" y="396"/>
                      <a:pt x="1257" y="468"/>
                      <a:pt x="1257" y="549"/>
                    </a:cubicBezTo>
                    <a:lnTo>
                      <a:pt x="1257" y="581"/>
                    </a:lnTo>
                    <a:cubicBezTo>
                      <a:pt x="1225" y="726"/>
                      <a:pt x="1193" y="887"/>
                      <a:pt x="1128" y="1032"/>
                    </a:cubicBezTo>
                    <a:cubicBezTo>
                      <a:pt x="1079" y="1129"/>
                      <a:pt x="1015" y="1241"/>
                      <a:pt x="1079" y="1338"/>
                    </a:cubicBezTo>
                    <a:cubicBezTo>
                      <a:pt x="1146" y="1413"/>
                      <a:pt x="1208" y="1445"/>
                      <a:pt x="1264" y="1445"/>
                    </a:cubicBezTo>
                    <a:cubicBezTo>
                      <a:pt x="1531" y="1445"/>
                      <a:pt x="1670" y="713"/>
                      <a:pt x="1644" y="500"/>
                    </a:cubicBezTo>
                    <a:cubicBezTo>
                      <a:pt x="1564" y="119"/>
                      <a:pt x="1183" y="0"/>
                      <a:pt x="79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51" name="Google Shape;1130;p43">
                <a:extLst>
                  <a:ext uri="{FF2B5EF4-FFF2-40B4-BE49-F238E27FC236}">
                    <a16:creationId xmlns:a16="http://schemas.microsoft.com/office/drawing/2014/main" id="{85E62100-2475-3C63-2B5F-727083CCA2F9}"/>
                  </a:ext>
                </a:extLst>
              </p:cNvPr>
              <p:cNvSpPr/>
              <p:nvPr/>
            </p:nvSpPr>
            <p:spPr>
              <a:xfrm>
                <a:off x="2646586" y="3035348"/>
                <a:ext cx="82973" cy="78015"/>
              </a:xfrm>
              <a:custGeom>
                <a:avLst/>
                <a:gdLst/>
                <a:ahLst/>
                <a:cxnLst/>
                <a:rect l="l" t="t" r="r" b="b"/>
                <a:pathLst>
                  <a:path w="1523" h="1432" extrusionOk="0">
                    <a:moveTo>
                      <a:pt x="970" y="0"/>
                    </a:moveTo>
                    <a:cubicBezTo>
                      <a:pt x="675" y="0"/>
                      <a:pt x="317" y="167"/>
                      <a:pt x="122" y="307"/>
                    </a:cubicBezTo>
                    <a:cubicBezTo>
                      <a:pt x="1" y="440"/>
                      <a:pt x="136" y="641"/>
                      <a:pt x="287" y="641"/>
                    </a:cubicBezTo>
                    <a:cubicBezTo>
                      <a:pt x="318" y="641"/>
                      <a:pt x="349" y="632"/>
                      <a:pt x="380" y="613"/>
                    </a:cubicBezTo>
                    <a:cubicBezTo>
                      <a:pt x="685" y="468"/>
                      <a:pt x="766" y="403"/>
                      <a:pt x="1024" y="403"/>
                    </a:cubicBezTo>
                    <a:lnTo>
                      <a:pt x="1039" y="403"/>
                    </a:lnTo>
                    <a:cubicBezTo>
                      <a:pt x="1071" y="500"/>
                      <a:pt x="1104" y="597"/>
                      <a:pt x="1071" y="661"/>
                    </a:cubicBezTo>
                    <a:cubicBezTo>
                      <a:pt x="1056" y="710"/>
                      <a:pt x="943" y="919"/>
                      <a:pt x="846" y="1097"/>
                    </a:cubicBezTo>
                    <a:cubicBezTo>
                      <a:pt x="798" y="1161"/>
                      <a:pt x="782" y="1273"/>
                      <a:pt x="846" y="1354"/>
                    </a:cubicBezTo>
                    <a:cubicBezTo>
                      <a:pt x="897" y="1409"/>
                      <a:pt x="945" y="1431"/>
                      <a:pt x="989" y="1431"/>
                    </a:cubicBezTo>
                    <a:cubicBezTo>
                      <a:pt x="1140" y="1431"/>
                      <a:pt x="1251" y="1169"/>
                      <a:pt x="1314" y="1032"/>
                    </a:cubicBezTo>
                    <a:cubicBezTo>
                      <a:pt x="1458" y="822"/>
                      <a:pt x="1522" y="581"/>
                      <a:pt x="1426" y="339"/>
                    </a:cubicBezTo>
                    <a:cubicBezTo>
                      <a:pt x="1365" y="88"/>
                      <a:pt x="1184" y="0"/>
                      <a:pt x="970"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52" name="Google Shape;1131;p43">
                <a:extLst>
                  <a:ext uri="{FF2B5EF4-FFF2-40B4-BE49-F238E27FC236}">
                    <a16:creationId xmlns:a16="http://schemas.microsoft.com/office/drawing/2014/main" id="{0744061B-13DE-B1B9-5BA7-AFE05D7308BB}"/>
                  </a:ext>
                </a:extLst>
              </p:cNvPr>
              <p:cNvSpPr/>
              <p:nvPr/>
            </p:nvSpPr>
            <p:spPr>
              <a:xfrm>
                <a:off x="2358387" y="3040905"/>
                <a:ext cx="73330" cy="62162"/>
              </a:xfrm>
              <a:custGeom>
                <a:avLst/>
                <a:gdLst/>
                <a:ahLst/>
                <a:cxnLst/>
                <a:rect l="l" t="t" r="r" b="b"/>
                <a:pathLst>
                  <a:path w="1346" h="1141" extrusionOk="0">
                    <a:moveTo>
                      <a:pt x="935" y="0"/>
                    </a:moveTo>
                    <a:cubicBezTo>
                      <a:pt x="837" y="0"/>
                      <a:pt x="773" y="76"/>
                      <a:pt x="628" y="125"/>
                    </a:cubicBezTo>
                    <a:cubicBezTo>
                      <a:pt x="387" y="269"/>
                      <a:pt x="112" y="415"/>
                      <a:pt x="16" y="705"/>
                    </a:cubicBezTo>
                    <a:cubicBezTo>
                      <a:pt x="19" y="696"/>
                      <a:pt x="22" y="690"/>
                      <a:pt x="23" y="685"/>
                    </a:cubicBezTo>
                    <a:lnTo>
                      <a:pt x="23" y="685"/>
                    </a:lnTo>
                    <a:cubicBezTo>
                      <a:pt x="16" y="705"/>
                      <a:pt x="0" y="750"/>
                      <a:pt x="0" y="769"/>
                    </a:cubicBezTo>
                    <a:cubicBezTo>
                      <a:pt x="0" y="817"/>
                      <a:pt x="16" y="849"/>
                      <a:pt x="48" y="881"/>
                    </a:cubicBezTo>
                    <a:cubicBezTo>
                      <a:pt x="78" y="917"/>
                      <a:pt x="119" y="933"/>
                      <a:pt x="161" y="933"/>
                    </a:cubicBezTo>
                    <a:cubicBezTo>
                      <a:pt x="231" y="933"/>
                      <a:pt x="302" y="888"/>
                      <a:pt x="322" y="817"/>
                    </a:cubicBezTo>
                    <a:cubicBezTo>
                      <a:pt x="306" y="705"/>
                      <a:pt x="709" y="430"/>
                      <a:pt x="838" y="383"/>
                    </a:cubicBezTo>
                    <a:lnTo>
                      <a:pt x="885" y="350"/>
                    </a:lnTo>
                    <a:cubicBezTo>
                      <a:pt x="934" y="479"/>
                      <a:pt x="950" y="834"/>
                      <a:pt x="950" y="881"/>
                    </a:cubicBezTo>
                    <a:cubicBezTo>
                      <a:pt x="918" y="978"/>
                      <a:pt x="934" y="1107"/>
                      <a:pt x="1046" y="1139"/>
                    </a:cubicBezTo>
                    <a:cubicBezTo>
                      <a:pt x="1058" y="1140"/>
                      <a:pt x="1069" y="1141"/>
                      <a:pt x="1080" y="1141"/>
                    </a:cubicBezTo>
                    <a:cubicBezTo>
                      <a:pt x="1346" y="1141"/>
                      <a:pt x="1256" y="762"/>
                      <a:pt x="1240" y="591"/>
                    </a:cubicBezTo>
                    <a:cubicBezTo>
                      <a:pt x="1240" y="383"/>
                      <a:pt x="1192" y="173"/>
                      <a:pt x="1046" y="28"/>
                    </a:cubicBezTo>
                    <a:cubicBezTo>
                      <a:pt x="1003" y="8"/>
                      <a:pt x="967" y="0"/>
                      <a:pt x="93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53" name="Google Shape;1132;p43">
                <a:extLst>
                  <a:ext uri="{FF2B5EF4-FFF2-40B4-BE49-F238E27FC236}">
                    <a16:creationId xmlns:a16="http://schemas.microsoft.com/office/drawing/2014/main" id="{AD14098E-12CA-B2B8-870F-99B88CE89357}"/>
                  </a:ext>
                </a:extLst>
              </p:cNvPr>
              <p:cNvSpPr/>
              <p:nvPr/>
            </p:nvSpPr>
            <p:spPr>
              <a:xfrm>
                <a:off x="2472849" y="3084816"/>
                <a:ext cx="96103" cy="94087"/>
              </a:xfrm>
              <a:custGeom>
                <a:avLst/>
                <a:gdLst/>
                <a:ahLst/>
                <a:cxnLst/>
                <a:rect l="l" t="t" r="r" b="b"/>
                <a:pathLst>
                  <a:path w="1764" h="1727" extrusionOk="0">
                    <a:moveTo>
                      <a:pt x="1054" y="0"/>
                    </a:moveTo>
                    <a:cubicBezTo>
                      <a:pt x="720" y="0"/>
                      <a:pt x="337" y="130"/>
                      <a:pt x="122" y="301"/>
                    </a:cubicBezTo>
                    <a:cubicBezTo>
                      <a:pt x="1" y="434"/>
                      <a:pt x="136" y="635"/>
                      <a:pt x="296" y="635"/>
                    </a:cubicBezTo>
                    <a:cubicBezTo>
                      <a:pt x="328" y="635"/>
                      <a:pt x="362" y="626"/>
                      <a:pt x="395" y="607"/>
                    </a:cubicBezTo>
                    <a:cubicBezTo>
                      <a:pt x="620" y="511"/>
                      <a:pt x="846" y="414"/>
                      <a:pt x="1024" y="414"/>
                    </a:cubicBezTo>
                    <a:cubicBezTo>
                      <a:pt x="1136" y="414"/>
                      <a:pt x="1185" y="430"/>
                      <a:pt x="1265" y="462"/>
                    </a:cubicBezTo>
                    <a:cubicBezTo>
                      <a:pt x="1314" y="607"/>
                      <a:pt x="1120" y="1042"/>
                      <a:pt x="895" y="1477"/>
                    </a:cubicBezTo>
                    <a:cubicBezTo>
                      <a:pt x="878" y="1589"/>
                      <a:pt x="959" y="1686"/>
                      <a:pt x="1056" y="1718"/>
                    </a:cubicBezTo>
                    <a:cubicBezTo>
                      <a:pt x="1075" y="1724"/>
                      <a:pt x="1093" y="1726"/>
                      <a:pt x="1110" y="1726"/>
                    </a:cubicBezTo>
                    <a:cubicBezTo>
                      <a:pt x="1239" y="1726"/>
                      <a:pt x="1321" y="1574"/>
                      <a:pt x="1378" y="1460"/>
                    </a:cubicBezTo>
                    <a:cubicBezTo>
                      <a:pt x="1522" y="1219"/>
                      <a:pt x="1619" y="945"/>
                      <a:pt x="1668" y="672"/>
                    </a:cubicBezTo>
                    <a:cubicBezTo>
                      <a:pt x="1763" y="177"/>
                      <a:pt x="1443" y="0"/>
                      <a:pt x="105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54" name="Google Shape;1133;p43">
                <a:extLst>
                  <a:ext uri="{FF2B5EF4-FFF2-40B4-BE49-F238E27FC236}">
                    <a16:creationId xmlns:a16="http://schemas.microsoft.com/office/drawing/2014/main" id="{C7AE114C-1C98-A11D-D078-E9974C2B9EB3}"/>
                  </a:ext>
                </a:extLst>
              </p:cNvPr>
              <p:cNvSpPr/>
              <p:nvPr/>
            </p:nvSpPr>
            <p:spPr>
              <a:xfrm>
                <a:off x="2512565" y="3224556"/>
                <a:ext cx="111684" cy="90491"/>
              </a:xfrm>
              <a:custGeom>
                <a:avLst/>
                <a:gdLst/>
                <a:ahLst/>
                <a:cxnLst/>
                <a:rect l="l" t="t" r="r" b="b"/>
                <a:pathLst>
                  <a:path w="2050" h="1661" extrusionOk="0">
                    <a:moveTo>
                      <a:pt x="1091" y="1"/>
                    </a:moveTo>
                    <a:cubicBezTo>
                      <a:pt x="923" y="1"/>
                      <a:pt x="757" y="22"/>
                      <a:pt x="617" y="55"/>
                    </a:cubicBezTo>
                    <a:cubicBezTo>
                      <a:pt x="439" y="119"/>
                      <a:pt x="214" y="136"/>
                      <a:pt x="85" y="297"/>
                    </a:cubicBezTo>
                    <a:cubicBezTo>
                      <a:pt x="0" y="423"/>
                      <a:pt x="112" y="599"/>
                      <a:pt x="249" y="599"/>
                    </a:cubicBezTo>
                    <a:cubicBezTo>
                      <a:pt x="269" y="599"/>
                      <a:pt x="290" y="595"/>
                      <a:pt x="310" y="587"/>
                    </a:cubicBezTo>
                    <a:cubicBezTo>
                      <a:pt x="568" y="474"/>
                      <a:pt x="842" y="434"/>
                      <a:pt x="1069" y="434"/>
                    </a:cubicBezTo>
                    <a:cubicBezTo>
                      <a:pt x="1297" y="434"/>
                      <a:pt x="1478" y="474"/>
                      <a:pt x="1551" y="523"/>
                    </a:cubicBezTo>
                    <a:cubicBezTo>
                      <a:pt x="1566" y="538"/>
                      <a:pt x="1583" y="570"/>
                      <a:pt x="1583" y="570"/>
                    </a:cubicBezTo>
                    <a:cubicBezTo>
                      <a:pt x="1599" y="587"/>
                      <a:pt x="1599" y="603"/>
                      <a:pt x="1615" y="603"/>
                    </a:cubicBezTo>
                    <a:cubicBezTo>
                      <a:pt x="1615" y="619"/>
                      <a:pt x="1599" y="635"/>
                      <a:pt x="1599" y="652"/>
                    </a:cubicBezTo>
                    <a:cubicBezTo>
                      <a:pt x="1519" y="909"/>
                      <a:pt x="1470" y="957"/>
                      <a:pt x="1197" y="1215"/>
                    </a:cubicBezTo>
                    <a:cubicBezTo>
                      <a:pt x="1116" y="1296"/>
                      <a:pt x="1019" y="1408"/>
                      <a:pt x="1083" y="1521"/>
                    </a:cubicBezTo>
                    <a:cubicBezTo>
                      <a:pt x="1130" y="1621"/>
                      <a:pt x="1200" y="1661"/>
                      <a:pt x="1274" y="1661"/>
                    </a:cubicBezTo>
                    <a:cubicBezTo>
                      <a:pt x="1378" y="1661"/>
                      <a:pt x="1491" y="1583"/>
                      <a:pt x="1566" y="1489"/>
                    </a:cubicBezTo>
                    <a:cubicBezTo>
                      <a:pt x="1824" y="1264"/>
                      <a:pt x="2050" y="925"/>
                      <a:pt x="2034" y="555"/>
                    </a:cubicBezTo>
                    <a:cubicBezTo>
                      <a:pt x="1931" y="131"/>
                      <a:pt x="1503" y="1"/>
                      <a:pt x="1091"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55" name="Google Shape;1134;p43">
                <a:extLst>
                  <a:ext uri="{FF2B5EF4-FFF2-40B4-BE49-F238E27FC236}">
                    <a16:creationId xmlns:a16="http://schemas.microsoft.com/office/drawing/2014/main" id="{43D10FCD-949A-2499-8979-9FCA1F832444}"/>
                  </a:ext>
                </a:extLst>
              </p:cNvPr>
              <p:cNvSpPr/>
              <p:nvPr/>
            </p:nvSpPr>
            <p:spPr>
              <a:xfrm>
                <a:off x="2612863" y="3360483"/>
                <a:ext cx="73657" cy="69408"/>
              </a:xfrm>
              <a:custGeom>
                <a:avLst/>
                <a:gdLst/>
                <a:ahLst/>
                <a:cxnLst/>
                <a:rect l="l" t="t" r="r" b="b"/>
                <a:pathLst>
                  <a:path w="1352" h="1274" extrusionOk="0">
                    <a:moveTo>
                      <a:pt x="551" y="1"/>
                    </a:moveTo>
                    <a:cubicBezTo>
                      <a:pt x="421" y="1"/>
                      <a:pt x="290" y="23"/>
                      <a:pt x="176" y="89"/>
                    </a:cubicBezTo>
                    <a:cubicBezTo>
                      <a:pt x="0" y="207"/>
                      <a:pt x="118" y="484"/>
                      <a:pt x="311" y="484"/>
                    </a:cubicBezTo>
                    <a:cubicBezTo>
                      <a:pt x="330" y="484"/>
                      <a:pt x="350" y="482"/>
                      <a:pt x="370" y="476"/>
                    </a:cubicBezTo>
                    <a:cubicBezTo>
                      <a:pt x="414" y="447"/>
                      <a:pt x="498" y="437"/>
                      <a:pt x="588" y="437"/>
                    </a:cubicBezTo>
                    <a:cubicBezTo>
                      <a:pt x="697" y="437"/>
                      <a:pt x="815" y="451"/>
                      <a:pt x="885" y="459"/>
                    </a:cubicBezTo>
                    <a:cubicBezTo>
                      <a:pt x="837" y="605"/>
                      <a:pt x="773" y="669"/>
                      <a:pt x="612" y="846"/>
                    </a:cubicBezTo>
                    <a:cubicBezTo>
                      <a:pt x="515" y="910"/>
                      <a:pt x="434" y="1023"/>
                      <a:pt x="499" y="1136"/>
                    </a:cubicBezTo>
                    <a:cubicBezTo>
                      <a:pt x="554" y="1233"/>
                      <a:pt x="621" y="1274"/>
                      <a:pt x="693" y="1274"/>
                    </a:cubicBezTo>
                    <a:cubicBezTo>
                      <a:pt x="978" y="1274"/>
                      <a:pt x="1336" y="643"/>
                      <a:pt x="1336" y="411"/>
                    </a:cubicBezTo>
                    <a:cubicBezTo>
                      <a:pt x="1352" y="153"/>
                      <a:pt x="1080" y="23"/>
                      <a:pt x="860" y="23"/>
                    </a:cubicBezTo>
                    <a:cubicBezTo>
                      <a:pt x="847" y="23"/>
                      <a:pt x="834" y="24"/>
                      <a:pt x="821" y="25"/>
                    </a:cubicBezTo>
                    <a:cubicBezTo>
                      <a:pt x="735" y="12"/>
                      <a:pt x="643" y="1"/>
                      <a:pt x="551"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56" name="Google Shape;1135;p43">
                <a:extLst>
                  <a:ext uri="{FF2B5EF4-FFF2-40B4-BE49-F238E27FC236}">
                    <a16:creationId xmlns:a16="http://schemas.microsoft.com/office/drawing/2014/main" id="{FD4EF63D-F8A5-6065-9014-1E48CFD10D00}"/>
                  </a:ext>
                </a:extLst>
              </p:cNvPr>
              <p:cNvSpPr/>
              <p:nvPr/>
            </p:nvSpPr>
            <p:spPr>
              <a:xfrm>
                <a:off x="1975774" y="3571101"/>
                <a:ext cx="72676" cy="85588"/>
              </a:xfrm>
              <a:custGeom>
                <a:avLst/>
                <a:gdLst/>
                <a:ahLst/>
                <a:cxnLst/>
                <a:rect l="l" t="t" r="r" b="b"/>
                <a:pathLst>
                  <a:path w="1334" h="1571" extrusionOk="0">
                    <a:moveTo>
                      <a:pt x="525" y="0"/>
                    </a:moveTo>
                    <a:cubicBezTo>
                      <a:pt x="470" y="0"/>
                      <a:pt x="418" y="25"/>
                      <a:pt x="387" y="57"/>
                    </a:cubicBezTo>
                    <a:cubicBezTo>
                      <a:pt x="387" y="72"/>
                      <a:pt x="371" y="72"/>
                      <a:pt x="371" y="89"/>
                    </a:cubicBezTo>
                    <a:cubicBezTo>
                      <a:pt x="371" y="89"/>
                      <a:pt x="355" y="89"/>
                      <a:pt x="355" y="104"/>
                    </a:cubicBezTo>
                    <a:cubicBezTo>
                      <a:pt x="194" y="250"/>
                      <a:pt x="16" y="394"/>
                      <a:pt x="16" y="620"/>
                    </a:cubicBezTo>
                    <a:cubicBezTo>
                      <a:pt x="1" y="1087"/>
                      <a:pt x="435" y="1489"/>
                      <a:pt x="871" y="1571"/>
                    </a:cubicBezTo>
                    <a:cubicBezTo>
                      <a:pt x="890" y="1568"/>
                      <a:pt x="910" y="1567"/>
                      <a:pt x="931" y="1567"/>
                    </a:cubicBezTo>
                    <a:cubicBezTo>
                      <a:pt x="970" y="1567"/>
                      <a:pt x="1012" y="1570"/>
                      <a:pt x="1053" y="1570"/>
                    </a:cubicBezTo>
                    <a:cubicBezTo>
                      <a:pt x="1116" y="1570"/>
                      <a:pt x="1177" y="1562"/>
                      <a:pt x="1225" y="1522"/>
                    </a:cubicBezTo>
                    <a:cubicBezTo>
                      <a:pt x="1333" y="1413"/>
                      <a:pt x="1246" y="1199"/>
                      <a:pt x="1095" y="1199"/>
                    </a:cubicBezTo>
                    <a:cubicBezTo>
                      <a:pt x="1090" y="1199"/>
                      <a:pt x="1085" y="1199"/>
                      <a:pt x="1079" y="1199"/>
                    </a:cubicBezTo>
                    <a:cubicBezTo>
                      <a:pt x="1063" y="1201"/>
                      <a:pt x="1048" y="1202"/>
                      <a:pt x="1032" y="1202"/>
                    </a:cubicBezTo>
                    <a:cubicBezTo>
                      <a:pt x="695" y="1202"/>
                      <a:pt x="388" y="883"/>
                      <a:pt x="403" y="636"/>
                    </a:cubicBezTo>
                    <a:cubicBezTo>
                      <a:pt x="403" y="604"/>
                      <a:pt x="420" y="587"/>
                      <a:pt x="435" y="555"/>
                    </a:cubicBezTo>
                    <a:cubicBezTo>
                      <a:pt x="581" y="411"/>
                      <a:pt x="918" y="233"/>
                      <a:pt x="613" y="24"/>
                    </a:cubicBezTo>
                    <a:cubicBezTo>
                      <a:pt x="584" y="7"/>
                      <a:pt x="554" y="0"/>
                      <a:pt x="52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57" name="Google Shape;1136;p43">
                <a:extLst>
                  <a:ext uri="{FF2B5EF4-FFF2-40B4-BE49-F238E27FC236}">
                    <a16:creationId xmlns:a16="http://schemas.microsoft.com/office/drawing/2014/main" id="{CFF8C435-7990-CDF4-71CA-AE11365C5D36}"/>
                  </a:ext>
                </a:extLst>
              </p:cNvPr>
              <p:cNvSpPr/>
              <p:nvPr/>
            </p:nvSpPr>
            <p:spPr>
              <a:xfrm>
                <a:off x="1711655" y="3449502"/>
                <a:ext cx="78506" cy="114680"/>
              </a:xfrm>
              <a:custGeom>
                <a:avLst/>
                <a:gdLst/>
                <a:ahLst/>
                <a:cxnLst/>
                <a:rect l="l" t="t" r="r" b="b"/>
                <a:pathLst>
                  <a:path w="1441" h="2105" extrusionOk="0">
                    <a:moveTo>
                      <a:pt x="754" y="1"/>
                    </a:moveTo>
                    <a:cubicBezTo>
                      <a:pt x="692" y="1"/>
                      <a:pt x="629" y="23"/>
                      <a:pt x="580" y="66"/>
                    </a:cubicBezTo>
                    <a:cubicBezTo>
                      <a:pt x="322" y="210"/>
                      <a:pt x="161" y="468"/>
                      <a:pt x="81" y="742"/>
                    </a:cubicBezTo>
                    <a:cubicBezTo>
                      <a:pt x="0" y="1305"/>
                      <a:pt x="516" y="1756"/>
                      <a:pt x="951" y="2046"/>
                    </a:cubicBezTo>
                    <a:cubicBezTo>
                      <a:pt x="1002" y="2087"/>
                      <a:pt x="1056" y="2104"/>
                      <a:pt x="1106" y="2104"/>
                    </a:cubicBezTo>
                    <a:cubicBezTo>
                      <a:pt x="1296" y="2104"/>
                      <a:pt x="1441" y="1865"/>
                      <a:pt x="1224" y="1724"/>
                    </a:cubicBezTo>
                    <a:cubicBezTo>
                      <a:pt x="983" y="1628"/>
                      <a:pt x="548" y="1129"/>
                      <a:pt x="548" y="1080"/>
                    </a:cubicBezTo>
                    <a:cubicBezTo>
                      <a:pt x="451" y="758"/>
                      <a:pt x="451" y="887"/>
                      <a:pt x="629" y="565"/>
                    </a:cubicBezTo>
                    <a:cubicBezTo>
                      <a:pt x="644" y="549"/>
                      <a:pt x="661" y="532"/>
                      <a:pt x="661" y="517"/>
                    </a:cubicBezTo>
                    <a:lnTo>
                      <a:pt x="677" y="500"/>
                    </a:lnTo>
                    <a:cubicBezTo>
                      <a:pt x="726" y="452"/>
                      <a:pt x="773" y="420"/>
                      <a:pt x="838" y="404"/>
                    </a:cubicBezTo>
                    <a:cubicBezTo>
                      <a:pt x="919" y="356"/>
                      <a:pt x="983" y="275"/>
                      <a:pt x="967" y="178"/>
                    </a:cubicBezTo>
                    <a:cubicBezTo>
                      <a:pt x="947" y="59"/>
                      <a:pt x="853" y="1"/>
                      <a:pt x="754"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58" name="Google Shape;1137;p43">
                <a:extLst>
                  <a:ext uri="{FF2B5EF4-FFF2-40B4-BE49-F238E27FC236}">
                    <a16:creationId xmlns:a16="http://schemas.microsoft.com/office/drawing/2014/main" id="{592346DE-4ECE-D2AE-070D-791343B0D93F}"/>
                  </a:ext>
                </a:extLst>
              </p:cNvPr>
              <p:cNvSpPr/>
              <p:nvPr/>
            </p:nvSpPr>
            <p:spPr>
              <a:xfrm>
                <a:off x="1820452" y="3414526"/>
                <a:ext cx="63905" cy="115879"/>
              </a:xfrm>
              <a:custGeom>
                <a:avLst/>
                <a:gdLst/>
                <a:ahLst/>
                <a:cxnLst/>
                <a:rect l="l" t="t" r="r" b="b"/>
                <a:pathLst>
                  <a:path w="1173" h="2127" extrusionOk="0">
                    <a:moveTo>
                      <a:pt x="934" y="0"/>
                    </a:moveTo>
                    <a:cubicBezTo>
                      <a:pt x="836" y="0"/>
                      <a:pt x="731" y="41"/>
                      <a:pt x="694" y="64"/>
                    </a:cubicBezTo>
                    <a:cubicBezTo>
                      <a:pt x="597" y="111"/>
                      <a:pt x="516" y="208"/>
                      <a:pt x="436" y="305"/>
                    </a:cubicBezTo>
                    <a:cubicBezTo>
                      <a:pt x="65" y="627"/>
                      <a:pt x="0" y="1223"/>
                      <a:pt x="307" y="1593"/>
                    </a:cubicBezTo>
                    <a:cubicBezTo>
                      <a:pt x="468" y="1786"/>
                      <a:pt x="694" y="2076"/>
                      <a:pt x="934" y="2125"/>
                    </a:cubicBezTo>
                    <a:cubicBezTo>
                      <a:pt x="940" y="2126"/>
                      <a:pt x="945" y="2126"/>
                      <a:pt x="950" y="2126"/>
                    </a:cubicBezTo>
                    <a:cubicBezTo>
                      <a:pt x="1101" y="2126"/>
                      <a:pt x="1173" y="1912"/>
                      <a:pt x="1063" y="1803"/>
                    </a:cubicBezTo>
                    <a:cubicBezTo>
                      <a:pt x="419" y="1303"/>
                      <a:pt x="322" y="949"/>
                      <a:pt x="773" y="515"/>
                    </a:cubicBezTo>
                    <a:cubicBezTo>
                      <a:pt x="806" y="482"/>
                      <a:pt x="838" y="466"/>
                      <a:pt x="870" y="433"/>
                    </a:cubicBezTo>
                    <a:cubicBezTo>
                      <a:pt x="887" y="433"/>
                      <a:pt x="887" y="433"/>
                      <a:pt x="887" y="418"/>
                    </a:cubicBezTo>
                    <a:cubicBezTo>
                      <a:pt x="902" y="418"/>
                      <a:pt x="934" y="401"/>
                      <a:pt x="951" y="401"/>
                    </a:cubicBezTo>
                    <a:lnTo>
                      <a:pt x="934" y="401"/>
                    </a:lnTo>
                    <a:cubicBezTo>
                      <a:pt x="951" y="401"/>
                      <a:pt x="951" y="401"/>
                      <a:pt x="951" y="386"/>
                    </a:cubicBezTo>
                    <a:cubicBezTo>
                      <a:pt x="1031" y="369"/>
                      <a:pt x="1096" y="321"/>
                      <a:pt x="1128" y="240"/>
                    </a:cubicBezTo>
                    <a:cubicBezTo>
                      <a:pt x="1145" y="52"/>
                      <a:pt x="1044" y="0"/>
                      <a:pt x="93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59" name="Google Shape;1138;p43">
                <a:extLst>
                  <a:ext uri="{FF2B5EF4-FFF2-40B4-BE49-F238E27FC236}">
                    <a16:creationId xmlns:a16="http://schemas.microsoft.com/office/drawing/2014/main" id="{B63EC212-698C-143F-C63A-AD226CA7221F}"/>
                  </a:ext>
                </a:extLst>
              </p:cNvPr>
              <p:cNvSpPr/>
              <p:nvPr/>
            </p:nvSpPr>
            <p:spPr>
              <a:xfrm>
                <a:off x="1732684" y="3261439"/>
                <a:ext cx="64177" cy="121490"/>
              </a:xfrm>
              <a:custGeom>
                <a:avLst/>
                <a:gdLst/>
                <a:ahLst/>
                <a:cxnLst/>
                <a:rect l="l" t="t" r="r" b="b"/>
                <a:pathLst>
                  <a:path w="1178" h="2230" extrusionOk="0">
                    <a:moveTo>
                      <a:pt x="889" y="1"/>
                    </a:moveTo>
                    <a:cubicBezTo>
                      <a:pt x="810" y="1"/>
                      <a:pt x="725" y="41"/>
                      <a:pt x="662" y="87"/>
                    </a:cubicBezTo>
                    <a:lnTo>
                      <a:pt x="468" y="183"/>
                    </a:lnTo>
                    <a:cubicBezTo>
                      <a:pt x="452" y="183"/>
                      <a:pt x="436" y="200"/>
                      <a:pt x="419" y="200"/>
                    </a:cubicBezTo>
                    <a:cubicBezTo>
                      <a:pt x="243" y="248"/>
                      <a:pt x="162" y="409"/>
                      <a:pt x="130" y="587"/>
                    </a:cubicBezTo>
                    <a:cubicBezTo>
                      <a:pt x="1" y="1038"/>
                      <a:pt x="146" y="1521"/>
                      <a:pt x="419" y="1891"/>
                    </a:cubicBezTo>
                    <a:cubicBezTo>
                      <a:pt x="533" y="2019"/>
                      <a:pt x="645" y="2213"/>
                      <a:pt x="806" y="2229"/>
                    </a:cubicBezTo>
                    <a:cubicBezTo>
                      <a:pt x="984" y="2229"/>
                      <a:pt x="1080" y="2004"/>
                      <a:pt x="952" y="1891"/>
                    </a:cubicBezTo>
                    <a:cubicBezTo>
                      <a:pt x="419" y="1424"/>
                      <a:pt x="452" y="763"/>
                      <a:pt x="548" y="587"/>
                    </a:cubicBezTo>
                    <a:cubicBezTo>
                      <a:pt x="726" y="458"/>
                      <a:pt x="1177" y="393"/>
                      <a:pt x="1048" y="87"/>
                    </a:cubicBezTo>
                    <a:cubicBezTo>
                      <a:pt x="1006" y="24"/>
                      <a:pt x="950" y="1"/>
                      <a:pt x="88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60" name="Google Shape;1139;p43">
                <a:extLst>
                  <a:ext uri="{FF2B5EF4-FFF2-40B4-BE49-F238E27FC236}">
                    <a16:creationId xmlns:a16="http://schemas.microsoft.com/office/drawing/2014/main" id="{65F7B91A-BD67-322D-8742-6E0474ADA671}"/>
                  </a:ext>
                </a:extLst>
              </p:cNvPr>
              <p:cNvSpPr/>
              <p:nvPr/>
            </p:nvSpPr>
            <p:spPr>
              <a:xfrm>
                <a:off x="1866051" y="3222213"/>
                <a:ext cx="59928" cy="89892"/>
              </a:xfrm>
              <a:custGeom>
                <a:avLst/>
                <a:gdLst/>
                <a:ahLst/>
                <a:cxnLst/>
                <a:rect l="l" t="t" r="r" b="b"/>
                <a:pathLst>
                  <a:path w="1100" h="1650" extrusionOk="0">
                    <a:moveTo>
                      <a:pt x="778" y="1"/>
                    </a:moveTo>
                    <a:cubicBezTo>
                      <a:pt x="502" y="1"/>
                      <a:pt x="100" y="276"/>
                      <a:pt x="65" y="485"/>
                    </a:cubicBezTo>
                    <a:cubicBezTo>
                      <a:pt x="1" y="662"/>
                      <a:pt x="82" y="856"/>
                      <a:pt x="194" y="1000"/>
                    </a:cubicBezTo>
                    <a:cubicBezTo>
                      <a:pt x="372" y="1242"/>
                      <a:pt x="533" y="1548"/>
                      <a:pt x="823" y="1644"/>
                    </a:cubicBezTo>
                    <a:cubicBezTo>
                      <a:pt x="838" y="1648"/>
                      <a:pt x="852" y="1650"/>
                      <a:pt x="866" y="1650"/>
                    </a:cubicBezTo>
                    <a:cubicBezTo>
                      <a:pt x="1029" y="1650"/>
                      <a:pt x="1099" y="1397"/>
                      <a:pt x="935" y="1322"/>
                    </a:cubicBezTo>
                    <a:cubicBezTo>
                      <a:pt x="823" y="1274"/>
                      <a:pt x="404" y="759"/>
                      <a:pt x="420" y="598"/>
                    </a:cubicBezTo>
                    <a:lnTo>
                      <a:pt x="420" y="581"/>
                    </a:lnTo>
                    <a:lnTo>
                      <a:pt x="436" y="566"/>
                    </a:lnTo>
                    <a:cubicBezTo>
                      <a:pt x="436" y="549"/>
                      <a:pt x="452" y="549"/>
                      <a:pt x="469" y="534"/>
                    </a:cubicBezTo>
                    <a:cubicBezTo>
                      <a:pt x="630" y="420"/>
                      <a:pt x="694" y="420"/>
                      <a:pt x="774" y="405"/>
                    </a:cubicBezTo>
                    <a:cubicBezTo>
                      <a:pt x="782" y="406"/>
                      <a:pt x="790" y="406"/>
                      <a:pt x="798" y="406"/>
                    </a:cubicBezTo>
                    <a:cubicBezTo>
                      <a:pt x="935" y="406"/>
                      <a:pt x="1061" y="283"/>
                      <a:pt x="1016" y="147"/>
                    </a:cubicBezTo>
                    <a:cubicBezTo>
                      <a:pt x="975" y="43"/>
                      <a:pt x="886" y="1"/>
                      <a:pt x="77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61" name="Google Shape;1140;p43">
                <a:extLst>
                  <a:ext uri="{FF2B5EF4-FFF2-40B4-BE49-F238E27FC236}">
                    <a16:creationId xmlns:a16="http://schemas.microsoft.com/office/drawing/2014/main" id="{86E50238-2A9D-E646-1082-9EEB6ABE0FEE}"/>
                  </a:ext>
                </a:extLst>
              </p:cNvPr>
              <p:cNvSpPr/>
              <p:nvPr/>
            </p:nvSpPr>
            <p:spPr>
              <a:xfrm>
                <a:off x="1645625" y="3335586"/>
                <a:ext cx="44347" cy="100625"/>
              </a:xfrm>
              <a:custGeom>
                <a:avLst/>
                <a:gdLst/>
                <a:ahLst/>
                <a:cxnLst/>
                <a:rect l="l" t="t" r="r" b="b"/>
                <a:pathLst>
                  <a:path w="814" h="1847" extrusionOk="0">
                    <a:moveTo>
                      <a:pt x="504" y="1"/>
                    </a:moveTo>
                    <a:cubicBezTo>
                      <a:pt x="1" y="1"/>
                      <a:pt x="110" y="1225"/>
                      <a:pt x="263" y="1545"/>
                    </a:cubicBezTo>
                    <a:cubicBezTo>
                      <a:pt x="327" y="1642"/>
                      <a:pt x="375" y="1803"/>
                      <a:pt x="503" y="1835"/>
                    </a:cubicBezTo>
                    <a:cubicBezTo>
                      <a:pt x="526" y="1843"/>
                      <a:pt x="548" y="1847"/>
                      <a:pt x="569" y="1847"/>
                    </a:cubicBezTo>
                    <a:cubicBezTo>
                      <a:pt x="714" y="1847"/>
                      <a:pt x="813" y="1671"/>
                      <a:pt x="729" y="1545"/>
                    </a:cubicBezTo>
                    <a:cubicBezTo>
                      <a:pt x="471" y="1191"/>
                      <a:pt x="503" y="465"/>
                      <a:pt x="632" y="336"/>
                    </a:cubicBezTo>
                    <a:cubicBezTo>
                      <a:pt x="729" y="240"/>
                      <a:pt x="713" y="79"/>
                      <a:pt x="600" y="14"/>
                    </a:cubicBezTo>
                    <a:cubicBezTo>
                      <a:pt x="566" y="5"/>
                      <a:pt x="534" y="1"/>
                      <a:pt x="504"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62" name="Google Shape;1141;p43">
                <a:extLst>
                  <a:ext uri="{FF2B5EF4-FFF2-40B4-BE49-F238E27FC236}">
                    <a16:creationId xmlns:a16="http://schemas.microsoft.com/office/drawing/2014/main" id="{5135792E-32E1-51E9-4EF9-972AF1E21402}"/>
                  </a:ext>
                </a:extLst>
              </p:cNvPr>
              <p:cNvSpPr/>
              <p:nvPr/>
            </p:nvSpPr>
            <p:spPr>
              <a:xfrm>
                <a:off x="1676516" y="3549690"/>
                <a:ext cx="86078" cy="102586"/>
              </a:xfrm>
              <a:custGeom>
                <a:avLst/>
                <a:gdLst/>
                <a:ahLst/>
                <a:cxnLst/>
                <a:rect l="l" t="t" r="r" b="b"/>
                <a:pathLst>
                  <a:path w="1580" h="1883" extrusionOk="0">
                    <a:moveTo>
                      <a:pt x="401" y="1"/>
                    </a:moveTo>
                    <a:cubicBezTo>
                      <a:pt x="322" y="1"/>
                      <a:pt x="244" y="47"/>
                      <a:pt x="226" y="127"/>
                    </a:cubicBezTo>
                    <a:cubicBezTo>
                      <a:pt x="1" y="578"/>
                      <a:pt x="243" y="1094"/>
                      <a:pt x="581" y="1416"/>
                    </a:cubicBezTo>
                    <a:cubicBezTo>
                      <a:pt x="823" y="1592"/>
                      <a:pt x="1096" y="1867"/>
                      <a:pt x="1403" y="1882"/>
                    </a:cubicBezTo>
                    <a:cubicBezTo>
                      <a:pt x="1547" y="1850"/>
                      <a:pt x="1579" y="1625"/>
                      <a:pt x="1450" y="1545"/>
                    </a:cubicBezTo>
                    <a:cubicBezTo>
                      <a:pt x="855" y="1319"/>
                      <a:pt x="469" y="740"/>
                      <a:pt x="501" y="497"/>
                    </a:cubicBezTo>
                    <a:cubicBezTo>
                      <a:pt x="501" y="353"/>
                      <a:pt x="630" y="224"/>
                      <a:pt x="565" y="95"/>
                    </a:cubicBezTo>
                    <a:cubicBezTo>
                      <a:pt x="529" y="30"/>
                      <a:pt x="464" y="1"/>
                      <a:pt x="401"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63" name="Google Shape;1142;p43">
                <a:extLst>
                  <a:ext uri="{FF2B5EF4-FFF2-40B4-BE49-F238E27FC236}">
                    <a16:creationId xmlns:a16="http://schemas.microsoft.com/office/drawing/2014/main" id="{E61C3D5B-58C4-43B0-4DA9-64367F30A772}"/>
                  </a:ext>
                </a:extLst>
              </p:cNvPr>
              <p:cNvSpPr/>
              <p:nvPr/>
            </p:nvSpPr>
            <p:spPr>
              <a:xfrm>
                <a:off x="2015218" y="3360592"/>
                <a:ext cx="79759" cy="106563"/>
              </a:xfrm>
              <a:custGeom>
                <a:avLst/>
                <a:gdLst/>
                <a:ahLst/>
                <a:cxnLst/>
                <a:rect l="l" t="t" r="r" b="b"/>
                <a:pathLst>
                  <a:path w="1464" h="1956" extrusionOk="0">
                    <a:moveTo>
                      <a:pt x="1046" y="0"/>
                    </a:moveTo>
                    <a:cubicBezTo>
                      <a:pt x="945" y="0"/>
                      <a:pt x="842" y="18"/>
                      <a:pt x="774" y="38"/>
                    </a:cubicBezTo>
                    <a:cubicBezTo>
                      <a:pt x="565" y="135"/>
                      <a:pt x="259" y="152"/>
                      <a:pt x="194" y="409"/>
                    </a:cubicBezTo>
                    <a:cubicBezTo>
                      <a:pt x="82" y="683"/>
                      <a:pt x="1" y="1021"/>
                      <a:pt x="114" y="1295"/>
                    </a:cubicBezTo>
                    <a:cubicBezTo>
                      <a:pt x="243" y="1649"/>
                      <a:pt x="598" y="1923"/>
                      <a:pt x="952" y="1956"/>
                    </a:cubicBezTo>
                    <a:cubicBezTo>
                      <a:pt x="1177" y="1939"/>
                      <a:pt x="1210" y="1601"/>
                      <a:pt x="984" y="1552"/>
                    </a:cubicBezTo>
                    <a:cubicBezTo>
                      <a:pt x="533" y="1359"/>
                      <a:pt x="355" y="1166"/>
                      <a:pt x="598" y="554"/>
                    </a:cubicBezTo>
                    <a:cubicBezTo>
                      <a:pt x="700" y="524"/>
                      <a:pt x="911" y="455"/>
                      <a:pt x="1032" y="455"/>
                    </a:cubicBezTo>
                    <a:cubicBezTo>
                      <a:pt x="1044" y="455"/>
                      <a:pt x="1054" y="456"/>
                      <a:pt x="1064" y="457"/>
                    </a:cubicBezTo>
                    <a:cubicBezTo>
                      <a:pt x="1072" y="449"/>
                      <a:pt x="1077" y="449"/>
                      <a:pt x="1079" y="449"/>
                    </a:cubicBezTo>
                    <a:cubicBezTo>
                      <a:pt x="1081" y="449"/>
                      <a:pt x="1081" y="449"/>
                      <a:pt x="1081" y="442"/>
                    </a:cubicBezTo>
                    <a:cubicBezTo>
                      <a:pt x="1113" y="457"/>
                      <a:pt x="1145" y="457"/>
                      <a:pt x="1177" y="457"/>
                    </a:cubicBezTo>
                    <a:cubicBezTo>
                      <a:pt x="1225" y="442"/>
                      <a:pt x="1289" y="409"/>
                      <a:pt x="1322" y="360"/>
                    </a:cubicBezTo>
                    <a:cubicBezTo>
                      <a:pt x="1464" y="77"/>
                      <a:pt x="1259" y="0"/>
                      <a:pt x="1046"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64" name="Google Shape;1143;p43">
                <a:extLst>
                  <a:ext uri="{FF2B5EF4-FFF2-40B4-BE49-F238E27FC236}">
                    <a16:creationId xmlns:a16="http://schemas.microsoft.com/office/drawing/2014/main" id="{CF1A097D-4B1C-51E5-9000-50E265BF2CA0}"/>
                  </a:ext>
                </a:extLst>
              </p:cNvPr>
              <p:cNvSpPr/>
              <p:nvPr/>
            </p:nvSpPr>
            <p:spPr>
              <a:xfrm>
                <a:off x="2054770" y="3141475"/>
                <a:ext cx="71096" cy="103185"/>
              </a:xfrm>
              <a:custGeom>
                <a:avLst/>
                <a:gdLst/>
                <a:ahLst/>
                <a:cxnLst/>
                <a:rect l="l" t="t" r="r" b="b"/>
                <a:pathLst>
                  <a:path w="1305" h="1894" extrusionOk="0">
                    <a:moveTo>
                      <a:pt x="978" y="1"/>
                    </a:moveTo>
                    <a:cubicBezTo>
                      <a:pt x="711" y="1"/>
                      <a:pt x="297" y="335"/>
                      <a:pt x="209" y="534"/>
                    </a:cubicBezTo>
                    <a:cubicBezTo>
                      <a:pt x="0" y="1000"/>
                      <a:pt x="370" y="1548"/>
                      <a:pt x="773" y="1790"/>
                    </a:cubicBezTo>
                    <a:cubicBezTo>
                      <a:pt x="855" y="1830"/>
                      <a:pt x="947" y="1894"/>
                      <a:pt x="1042" y="1894"/>
                    </a:cubicBezTo>
                    <a:cubicBezTo>
                      <a:pt x="1060" y="1894"/>
                      <a:pt x="1078" y="1892"/>
                      <a:pt x="1096" y="1887"/>
                    </a:cubicBezTo>
                    <a:cubicBezTo>
                      <a:pt x="1272" y="1838"/>
                      <a:pt x="1304" y="1580"/>
                      <a:pt x="1143" y="1483"/>
                    </a:cubicBezTo>
                    <a:cubicBezTo>
                      <a:pt x="821" y="1322"/>
                      <a:pt x="692" y="1146"/>
                      <a:pt x="612" y="936"/>
                    </a:cubicBezTo>
                    <a:cubicBezTo>
                      <a:pt x="596" y="888"/>
                      <a:pt x="596" y="791"/>
                      <a:pt x="596" y="775"/>
                    </a:cubicBezTo>
                    <a:cubicBezTo>
                      <a:pt x="596" y="759"/>
                      <a:pt x="596" y="742"/>
                      <a:pt x="612" y="727"/>
                    </a:cubicBezTo>
                    <a:lnTo>
                      <a:pt x="612" y="710"/>
                    </a:lnTo>
                    <a:cubicBezTo>
                      <a:pt x="757" y="566"/>
                      <a:pt x="870" y="517"/>
                      <a:pt x="935" y="485"/>
                    </a:cubicBezTo>
                    <a:cubicBezTo>
                      <a:pt x="1047" y="453"/>
                      <a:pt x="1208" y="405"/>
                      <a:pt x="1208" y="259"/>
                    </a:cubicBezTo>
                    <a:cubicBezTo>
                      <a:pt x="1193" y="72"/>
                      <a:pt x="1101" y="1"/>
                      <a:pt x="97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65" name="Google Shape;1144;p43">
                <a:extLst>
                  <a:ext uri="{FF2B5EF4-FFF2-40B4-BE49-F238E27FC236}">
                    <a16:creationId xmlns:a16="http://schemas.microsoft.com/office/drawing/2014/main" id="{3D9C6732-7D2B-3503-E5FE-F557308DA231}"/>
                  </a:ext>
                </a:extLst>
              </p:cNvPr>
              <p:cNvSpPr/>
              <p:nvPr/>
            </p:nvSpPr>
            <p:spPr>
              <a:xfrm>
                <a:off x="2184650" y="3385707"/>
                <a:ext cx="84607" cy="106835"/>
              </a:xfrm>
              <a:custGeom>
                <a:avLst/>
                <a:gdLst/>
                <a:ahLst/>
                <a:cxnLst/>
                <a:rect l="l" t="t" r="r" b="b"/>
                <a:pathLst>
                  <a:path w="1553" h="1961" extrusionOk="0">
                    <a:moveTo>
                      <a:pt x="1202" y="1"/>
                    </a:moveTo>
                    <a:cubicBezTo>
                      <a:pt x="1137" y="1"/>
                      <a:pt x="1070" y="11"/>
                      <a:pt x="1014" y="28"/>
                    </a:cubicBezTo>
                    <a:cubicBezTo>
                      <a:pt x="709" y="93"/>
                      <a:pt x="322" y="125"/>
                      <a:pt x="97" y="399"/>
                    </a:cubicBezTo>
                    <a:cubicBezTo>
                      <a:pt x="0" y="593"/>
                      <a:pt x="80" y="801"/>
                      <a:pt x="144" y="979"/>
                    </a:cubicBezTo>
                    <a:cubicBezTo>
                      <a:pt x="273" y="1301"/>
                      <a:pt x="402" y="1656"/>
                      <a:pt x="677" y="1881"/>
                    </a:cubicBezTo>
                    <a:cubicBezTo>
                      <a:pt x="736" y="1937"/>
                      <a:pt x="802" y="1960"/>
                      <a:pt x="862" y="1960"/>
                    </a:cubicBezTo>
                    <a:cubicBezTo>
                      <a:pt x="1047" y="1960"/>
                      <a:pt x="1189" y="1744"/>
                      <a:pt x="982" y="1575"/>
                    </a:cubicBezTo>
                    <a:cubicBezTo>
                      <a:pt x="756" y="1527"/>
                      <a:pt x="499" y="786"/>
                      <a:pt x="467" y="625"/>
                    </a:cubicBezTo>
                    <a:cubicBezTo>
                      <a:pt x="595" y="544"/>
                      <a:pt x="628" y="544"/>
                      <a:pt x="838" y="496"/>
                    </a:cubicBezTo>
                    <a:cubicBezTo>
                      <a:pt x="1063" y="447"/>
                      <a:pt x="1111" y="432"/>
                      <a:pt x="1240" y="432"/>
                    </a:cubicBezTo>
                    <a:cubicBezTo>
                      <a:pt x="1336" y="432"/>
                      <a:pt x="1450" y="399"/>
                      <a:pt x="1482" y="303"/>
                    </a:cubicBezTo>
                    <a:cubicBezTo>
                      <a:pt x="1553" y="78"/>
                      <a:pt x="1381" y="1"/>
                      <a:pt x="120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66" name="Google Shape;1145;p43">
                <a:extLst>
                  <a:ext uri="{FF2B5EF4-FFF2-40B4-BE49-F238E27FC236}">
                    <a16:creationId xmlns:a16="http://schemas.microsoft.com/office/drawing/2014/main" id="{77193E55-4C89-6A67-6378-94514E392577}"/>
                  </a:ext>
                </a:extLst>
              </p:cNvPr>
              <p:cNvSpPr/>
              <p:nvPr/>
            </p:nvSpPr>
            <p:spPr>
              <a:xfrm>
                <a:off x="2359204" y="3374920"/>
                <a:ext cx="87114" cy="70987"/>
              </a:xfrm>
              <a:custGeom>
                <a:avLst/>
                <a:gdLst/>
                <a:ahLst/>
                <a:cxnLst/>
                <a:rect l="l" t="t" r="r" b="b"/>
                <a:pathLst>
                  <a:path w="1599" h="1303" extrusionOk="0">
                    <a:moveTo>
                      <a:pt x="1079" y="1"/>
                    </a:moveTo>
                    <a:cubicBezTo>
                      <a:pt x="984" y="1"/>
                      <a:pt x="888" y="26"/>
                      <a:pt x="806" y="82"/>
                    </a:cubicBezTo>
                    <a:cubicBezTo>
                      <a:pt x="468" y="291"/>
                      <a:pt x="129" y="613"/>
                      <a:pt x="50" y="1032"/>
                    </a:cubicBezTo>
                    <a:cubicBezTo>
                      <a:pt x="1" y="1196"/>
                      <a:pt x="138" y="1302"/>
                      <a:pt x="269" y="1302"/>
                    </a:cubicBezTo>
                    <a:cubicBezTo>
                      <a:pt x="357" y="1302"/>
                      <a:pt x="442" y="1255"/>
                      <a:pt x="468" y="1145"/>
                    </a:cubicBezTo>
                    <a:cubicBezTo>
                      <a:pt x="516" y="823"/>
                      <a:pt x="952" y="469"/>
                      <a:pt x="1113" y="452"/>
                    </a:cubicBezTo>
                    <a:cubicBezTo>
                      <a:pt x="1113" y="452"/>
                      <a:pt x="1128" y="469"/>
                      <a:pt x="1145" y="469"/>
                    </a:cubicBezTo>
                    <a:cubicBezTo>
                      <a:pt x="1145" y="469"/>
                      <a:pt x="1145" y="469"/>
                      <a:pt x="1145" y="469"/>
                    </a:cubicBezTo>
                    <a:lnTo>
                      <a:pt x="1145" y="469"/>
                    </a:lnTo>
                    <a:cubicBezTo>
                      <a:pt x="1153" y="486"/>
                      <a:pt x="1162" y="499"/>
                      <a:pt x="1163" y="499"/>
                    </a:cubicBezTo>
                    <a:cubicBezTo>
                      <a:pt x="1164" y="499"/>
                      <a:pt x="1159" y="490"/>
                      <a:pt x="1145" y="469"/>
                    </a:cubicBezTo>
                    <a:lnTo>
                      <a:pt x="1145" y="469"/>
                    </a:lnTo>
                    <a:cubicBezTo>
                      <a:pt x="1192" y="533"/>
                      <a:pt x="1225" y="581"/>
                      <a:pt x="1289" y="597"/>
                    </a:cubicBezTo>
                    <a:cubicBezTo>
                      <a:pt x="1306" y="602"/>
                      <a:pt x="1324" y="605"/>
                      <a:pt x="1342" y="605"/>
                    </a:cubicBezTo>
                    <a:cubicBezTo>
                      <a:pt x="1443" y="605"/>
                      <a:pt x="1549" y="532"/>
                      <a:pt x="1564" y="436"/>
                    </a:cubicBezTo>
                    <a:cubicBezTo>
                      <a:pt x="1598" y="188"/>
                      <a:pt x="1340" y="1"/>
                      <a:pt x="107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67" name="Google Shape;1146;p43">
                <a:extLst>
                  <a:ext uri="{FF2B5EF4-FFF2-40B4-BE49-F238E27FC236}">
                    <a16:creationId xmlns:a16="http://schemas.microsoft.com/office/drawing/2014/main" id="{DE31537B-F461-BA4C-9A41-EE80FC7026C6}"/>
                  </a:ext>
                </a:extLst>
              </p:cNvPr>
              <p:cNvSpPr/>
              <p:nvPr/>
            </p:nvSpPr>
            <p:spPr>
              <a:xfrm>
                <a:off x="2299548" y="3213224"/>
                <a:ext cx="107108" cy="68972"/>
              </a:xfrm>
              <a:custGeom>
                <a:avLst/>
                <a:gdLst/>
                <a:ahLst/>
                <a:cxnLst/>
                <a:rect l="l" t="t" r="r" b="b"/>
                <a:pathLst>
                  <a:path w="1966" h="1266" extrusionOk="0">
                    <a:moveTo>
                      <a:pt x="1024" y="1"/>
                    </a:moveTo>
                    <a:cubicBezTo>
                      <a:pt x="903" y="1"/>
                      <a:pt x="784" y="35"/>
                      <a:pt x="677" y="119"/>
                    </a:cubicBezTo>
                    <a:cubicBezTo>
                      <a:pt x="436" y="327"/>
                      <a:pt x="226" y="570"/>
                      <a:pt x="82" y="843"/>
                    </a:cubicBezTo>
                    <a:cubicBezTo>
                      <a:pt x="49" y="924"/>
                      <a:pt x="0" y="1004"/>
                      <a:pt x="33" y="1101"/>
                    </a:cubicBezTo>
                    <a:cubicBezTo>
                      <a:pt x="60" y="1208"/>
                      <a:pt x="161" y="1265"/>
                      <a:pt x="262" y="1265"/>
                    </a:cubicBezTo>
                    <a:cubicBezTo>
                      <a:pt x="344" y="1265"/>
                      <a:pt x="425" y="1228"/>
                      <a:pt x="468" y="1149"/>
                    </a:cubicBezTo>
                    <a:cubicBezTo>
                      <a:pt x="597" y="860"/>
                      <a:pt x="855" y="585"/>
                      <a:pt x="999" y="473"/>
                    </a:cubicBezTo>
                    <a:lnTo>
                      <a:pt x="1031" y="473"/>
                    </a:lnTo>
                    <a:cubicBezTo>
                      <a:pt x="1080" y="488"/>
                      <a:pt x="1128" y="505"/>
                      <a:pt x="1160" y="505"/>
                    </a:cubicBezTo>
                    <a:cubicBezTo>
                      <a:pt x="1177" y="521"/>
                      <a:pt x="1192" y="521"/>
                      <a:pt x="1192" y="521"/>
                    </a:cubicBezTo>
                    <a:cubicBezTo>
                      <a:pt x="1257" y="553"/>
                      <a:pt x="1418" y="634"/>
                      <a:pt x="1467" y="650"/>
                    </a:cubicBezTo>
                    <a:cubicBezTo>
                      <a:pt x="1540" y="687"/>
                      <a:pt x="1623" y="752"/>
                      <a:pt x="1709" y="752"/>
                    </a:cubicBezTo>
                    <a:cubicBezTo>
                      <a:pt x="1735" y="752"/>
                      <a:pt x="1762" y="746"/>
                      <a:pt x="1789" y="731"/>
                    </a:cubicBezTo>
                    <a:cubicBezTo>
                      <a:pt x="1933" y="682"/>
                      <a:pt x="1965" y="473"/>
                      <a:pt x="1853" y="376"/>
                    </a:cubicBezTo>
                    <a:cubicBezTo>
                      <a:pt x="1636" y="204"/>
                      <a:pt x="1321" y="1"/>
                      <a:pt x="1024"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68" name="Google Shape;1147;p43">
                <a:extLst>
                  <a:ext uri="{FF2B5EF4-FFF2-40B4-BE49-F238E27FC236}">
                    <a16:creationId xmlns:a16="http://schemas.microsoft.com/office/drawing/2014/main" id="{B314B91C-247E-9402-89DB-78E7614FF9E9}"/>
                  </a:ext>
                </a:extLst>
              </p:cNvPr>
              <p:cNvSpPr/>
              <p:nvPr/>
            </p:nvSpPr>
            <p:spPr>
              <a:xfrm>
                <a:off x="2225347" y="3116795"/>
                <a:ext cx="88857" cy="83463"/>
              </a:xfrm>
              <a:custGeom>
                <a:avLst/>
                <a:gdLst/>
                <a:ahLst/>
                <a:cxnLst/>
                <a:rect l="l" t="t" r="r" b="b"/>
                <a:pathLst>
                  <a:path w="1631" h="1532" extrusionOk="0">
                    <a:moveTo>
                      <a:pt x="1178" y="1"/>
                    </a:moveTo>
                    <a:cubicBezTo>
                      <a:pt x="1046" y="1"/>
                      <a:pt x="915" y="35"/>
                      <a:pt x="831" y="100"/>
                    </a:cubicBezTo>
                    <a:cubicBezTo>
                      <a:pt x="460" y="342"/>
                      <a:pt x="26" y="1002"/>
                      <a:pt x="58" y="1228"/>
                    </a:cubicBezTo>
                    <a:cubicBezTo>
                      <a:pt x="0" y="1412"/>
                      <a:pt x="152" y="1532"/>
                      <a:pt x="296" y="1532"/>
                    </a:cubicBezTo>
                    <a:cubicBezTo>
                      <a:pt x="391" y="1532"/>
                      <a:pt x="484" y="1479"/>
                      <a:pt x="509" y="1357"/>
                    </a:cubicBezTo>
                    <a:cubicBezTo>
                      <a:pt x="477" y="1163"/>
                      <a:pt x="864" y="665"/>
                      <a:pt x="1057" y="519"/>
                    </a:cubicBezTo>
                    <a:cubicBezTo>
                      <a:pt x="1089" y="504"/>
                      <a:pt x="1105" y="487"/>
                      <a:pt x="1121" y="487"/>
                    </a:cubicBezTo>
                    <a:cubicBezTo>
                      <a:pt x="1137" y="487"/>
                      <a:pt x="1137" y="471"/>
                      <a:pt x="1137" y="471"/>
                    </a:cubicBezTo>
                    <a:cubicBezTo>
                      <a:pt x="1195" y="479"/>
                      <a:pt x="1303" y="525"/>
                      <a:pt x="1403" y="525"/>
                    </a:cubicBezTo>
                    <a:cubicBezTo>
                      <a:pt x="1500" y="525"/>
                      <a:pt x="1589" y="483"/>
                      <a:pt x="1620" y="326"/>
                    </a:cubicBezTo>
                    <a:cubicBezTo>
                      <a:pt x="1631" y="102"/>
                      <a:pt x="1403" y="1"/>
                      <a:pt x="117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69" name="Google Shape;1148;p43">
                <a:extLst>
                  <a:ext uri="{FF2B5EF4-FFF2-40B4-BE49-F238E27FC236}">
                    <a16:creationId xmlns:a16="http://schemas.microsoft.com/office/drawing/2014/main" id="{D2A58E90-C8B4-BAB7-C6C1-568FCC57C495}"/>
                  </a:ext>
                </a:extLst>
              </p:cNvPr>
              <p:cNvSpPr/>
              <p:nvPr/>
            </p:nvSpPr>
            <p:spPr>
              <a:xfrm>
                <a:off x="2180128" y="3029192"/>
                <a:ext cx="104384" cy="56332"/>
              </a:xfrm>
              <a:custGeom>
                <a:avLst/>
                <a:gdLst/>
                <a:ahLst/>
                <a:cxnLst/>
                <a:rect l="l" t="t" r="r" b="b"/>
                <a:pathLst>
                  <a:path w="1916" h="1034" extrusionOk="0">
                    <a:moveTo>
                      <a:pt x="1543" y="0"/>
                    </a:moveTo>
                    <a:cubicBezTo>
                      <a:pt x="1042" y="0"/>
                      <a:pt x="490" y="209"/>
                      <a:pt x="163" y="613"/>
                    </a:cubicBezTo>
                    <a:cubicBezTo>
                      <a:pt x="0" y="811"/>
                      <a:pt x="165" y="1034"/>
                      <a:pt x="347" y="1034"/>
                    </a:cubicBezTo>
                    <a:cubicBezTo>
                      <a:pt x="418" y="1034"/>
                      <a:pt x="491" y="1000"/>
                      <a:pt x="550" y="920"/>
                    </a:cubicBezTo>
                    <a:cubicBezTo>
                      <a:pt x="598" y="726"/>
                      <a:pt x="1194" y="484"/>
                      <a:pt x="1419" y="469"/>
                    </a:cubicBezTo>
                    <a:cubicBezTo>
                      <a:pt x="1440" y="466"/>
                      <a:pt x="1461" y="465"/>
                      <a:pt x="1483" y="465"/>
                    </a:cubicBezTo>
                    <a:cubicBezTo>
                      <a:pt x="1515" y="465"/>
                      <a:pt x="1548" y="467"/>
                      <a:pt x="1581" y="467"/>
                    </a:cubicBezTo>
                    <a:cubicBezTo>
                      <a:pt x="1651" y="467"/>
                      <a:pt x="1720" y="458"/>
                      <a:pt x="1774" y="404"/>
                    </a:cubicBezTo>
                    <a:cubicBezTo>
                      <a:pt x="1915" y="263"/>
                      <a:pt x="1812" y="0"/>
                      <a:pt x="1614" y="0"/>
                    </a:cubicBezTo>
                    <a:cubicBezTo>
                      <a:pt x="1608" y="0"/>
                      <a:pt x="1603" y="1"/>
                      <a:pt x="1597" y="1"/>
                    </a:cubicBezTo>
                    <a:cubicBezTo>
                      <a:pt x="1579" y="0"/>
                      <a:pt x="1561" y="0"/>
                      <a:pt x="154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grpSp>
        <p:grpSp>
          <p:nvGrpSpPr>
            <p:cNvPr id="7" name="Google Shape;1149;p43">
              <a:extLst>
                <a:ext uri="{FF2B5EF4-FFF2-40B4-BE49-F238E27FC236}">
                  <a16:creationId xmlns:a16="http://schemas.microsoft.com/office/drawing/2014/main" id="{58DA1C6D-2C93-CDA2-8AF8-BA55B0C316D4}"/>
                </a:ext>
              </a:extLst>
            </p:cNvPr>
            <p:cNvGrpSpPr/>
            <p:nvPr/>
          </p:nvGrpSpPr>
          <p:grpSpPr>
            <a:xfrm>
              <a:off x="1606398" y="1890933"/>
              <a:ext cx="1569895" cy="2352228"/>
              <a:chOff x="1401010" y="1898358"/>
              <a:chExt cx="1569895" cy="2352228"/>
            </a:xfrm>
          </p:grpSpPr>
          <p:sp>
            <p:nvSpPr>
              <p:cNvPr id="8" name="Google Shape;1150;p43">
                <a:extLst>
                  <a:ext uri="{FF2B5EF4-FFF2-40B4-BE49-F238E27FC236}">
                    <a16:creationId xmlns:a16="http://schemas.microsoft.com/office/drawing/2014/main" id="{C5070DDF-E874-A58C-28D7-51E969D4560D}"/>
                  </a:ext>
                </a:extLst>
              </p:cNvPr>
              <p:cNvSpPr/>
              <p:nvPr/>
            </p:nvSpPr>
            <p:spPr>
              <a:xfrm>
                <a:off x="1401010" y="2706291"/>
                <a:ext cx="167689" cy="126503"/>
              </a:xfrm>
              <a:custGeom>
                <a:avLst/>
                <a:gdLst/>
                <a:ahLst/>
                <a:cxnLst/>
                <a:rect l="l" t="t" r="r" b="b"/>
                <a:pathLst>
                  <a:path w="3078" h="2322" extrusionOk="0">
                    <a:moveTo>
                      <a:pt x="275" y="1"/>
                    </a:moveTo>
                    <a:cubicBezTo>
                      <a:pt x="97" y="1"/>
                      <a:pt x="1" y="243"/>
                      <a:pt x="129" y="355"/>
                    </a:cubicBezTo>
                    <a:cubicBezTo>
                      <a:pt x="709" y="984"/>
                      <a:pt x="1370" y="1499"/>
                      <a:pt x="2047" y="2015"/>
                    </a:cubicBezTo>
                    <a:cubicBezTo>
                      <a:pt x="2240" y="2138"/>
                      <a:pt x="2491" y="2321"/>
                      <a:pt x="2732" y="2321"/>
                    </a:cubicBezTo>
                    <a:cubicBezTo>
                      <a:pt x="2772" y="2321"/>
                      <a:pt x="2812" y="2316"/>
                      <a:pt x="2852" y="2305"/>
                    </a:cubicBezTo>
                    <a:cubicBezTo>
                      <a:pt x="3077" y="2144"/>
                      <a:pt x="2900" y="1901"/>
                      <a:pt x="2674" y="1886"/>
                    </a:cubicBezTo>
                    <a:cubicBezTo>
                      <a:pt x="2014" y="1564"/>
                      <a:pt x="1274" y="887"/>
                      <a:pt x="580" y="226"/>
                    </a:cubicBezTo>
                    <a:cubicBezTo>
                      <a:pt x="484" y="146"/>
                      <a:pt x="419" y="18"/>
                      <a:pt x="27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 name="Google Shape;1151;p43">
                <a:extLst>
                  <a:ext uri="{FF2B5EF4-FFF2-40B4-BE49-F238E27FC236}">
                    <a16:creationId xmlns:a16="http://schemas.microsoft.com/office/drawing/2014/main" id="{5EB00316-484D-C370-46ED-752995106D1E}"/>
                  </a:ext>
                </a:extLst>
              </p:cNvPr>
              <p:cNvSpPr/>
              <p:nvPr/>
            </p:nvSpPr>
            <p:spPr>
              <a:xfrm>
                <a:off x="2508370" y="2392870"/>
                <a:ext cx="100570" cy="233229"/>
              </a:xfrm>
              <a:custGeom>
                <a:avLst/>
                <a:gdLst/>
                <a:ahLst/>
                <a:cxnLst/>
                <a:rect l="l" t="t" r="r" b="b"/>
                <a:pathLst>
                  <a:path w="1846" h="4281" extrusionOk="0">
                    <a:moveTo>
                      <a:pt x="1574" y="1"/>
                    </a:moveTo>
                    <a:cubicBezTo>
                      <a:pt x="1513" y="1"/>
                      <a:pt x="1454" y="30"/>
                      <a:pt x="1418" y="101"/>
                    </a:cubicBezTo>
                    <a:cubicBezTo>
                      <a:pt x="1177" y="407"/>
                      <a:pt x="709" y="1019"/>
                      <a:pt x="565" y="1566"/>
                    </a:cubicBezTo>
                    <a:cubicBezTo>
                      <a:pt x="355" y="2404"/>
                      <a:pt x="97" y="3258"/>
                      <a:pt x="1" y="4128"/>
                    </a:cubicBezTo>
                    <a:cubicBezTo>
                      <a:pt x="9" y="4228"/>
                      <a:pt x="96" y="4281"/>
                      <a:pt x="182" y="4281"/>
                    </a:cubicBezTo>
                    <a:cubicBezTo>
                      <a:pt x="261" y="4281"/>
                      <a:pt x="340" y="4236"/>
                      <a:pt x="355" y="4143"/>
                    </a:cubicBezTo>
                    <a:cubicBezTo>
                      <a:pt x="501" y="3209"/>
                      <a:pt x="726" y="2275"/>
                      <a:pt x="1016" y="1390"/>
                    </a:cubicBezTo>
                    <a:cubicBezTo>
                      <a:pt x="1128" y="1115"/>
                      <a:pt x="1515" y="584"/>
                      <a:pt x="1757" y="295"/>
                    </a:cubicBezTo>
                    <a:cubicBezTo>
                      <a:pt x="1845" y="140"/>
                      <a:pt x="1707" y="1"/>
                      <a:pt x="157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 name="Google Shape;1152;p43">
                <a:extLst>
                  <a:ext uri="{FF2B5EF4-FFF2-40B4-BE49-F238E27FC236}">
                    <a16:creationId xmlns:a16="http://schemas.microsoft.com/office/drawing/2014/main" id="{F52FCBC3-34F8-95F8-4BE4-D9EDCE1571AE}"/>
                  </a:ext>
                </a:extLst>
              </p:cNvPr>
              <p:cNvSpPr/>
              <p:nvPr/>
            </p:nvSpPr>
            <p:spPr>
              <a:xfrm>
                <a:off x="2668814" y="2531412"/>
                <a:ext cx="216068" cy="176788"/>
              </a:xfrm>
              <a:custGeom>
                <a:avLst/>
                <a:gdLst/>
                <a:ahLst/>
                <a:cxnLst/>
                <a:rect l="l" t="t" r="r" b="b"/>
                <a:pathLst>
                  <a:path w="3966" h="3245" extrusionOk="0">
                    <a:moveTo>
                      <a:pt x="3760" y="0"/>
                    </a:moveTo>
                    <a:cubicBezTo>
                      <a:pt x="3570" y="0"/>
                      <a:pt x="3350" y="356"/>
                      <a:pt x="3208" y="522"/>
                    </a:cubicBezTo>
                    <a:cubicBezTo>
                      <a:pt x="2822" y="956"/>
                      <a:pt x="2291" y="1585"/>
                      <a:pt x="1486" y="2068"/>
                    </a:cubicBezTo>
                    <a:cubicBezTo>
                      <a:pt x="1067" y="2373"/>
                      <a:pt x="567" y="2599"/>
                      <a:pt x="133" y="2889"/>
                    </a:cubicBezTo>
                    <a:cubicBezTo>
                      <a:pt x="1" y="3035"/>
                      <a:pt x="150" y="3244"/>
                      <a:pt x="314" y="3244"/>
                    </a:cubicBezTo>
                    <a:cubicBezTo>
                      <a:pt x="351" y="3244"/>
                      <a:pt x="388" y="3234"/>
                      <a:pt x="423" y="3211"/>
                    </a:cubicBezTo>
                    <a:cubicBezTo>
                      <a:pt x="1630" y="2631"/>
                      <a:pt x="2886" y="1665"/>
                      <a:pt x="3483" y="876"/>
                    </a:cubicBezTo>
                    <a:cubicBezTo>
                      <a:pt x="3644" y="666"/>
                      <a:pt x="3691" y="618"/>
                      <a:pt x="3901" y="361"/>
                    </a:cubicBezTo>
                    <a:cubicBezTo>
                      <a:pt x="3949" y="312"/>
                      <a:pt x="3966" y="232"/>
                      <a:pt x="3949" y="167"/>
                    </a:cubicBezTo>
                    <a:cubicBezTo>
                      <a:pt x="3894" y="47"/>
                      <a:pt x="3829" y="0"/>
                      <a:pt x="376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1" name="Google Shape;1153;p43">
                <a:extLst>
                  <a:ext uri="{FF2B5EF4-FFF2-40B4-BE49-F238E27FC236}">
                    <a16:creationId xmlns:a16="http://schemas.microsoft.com/office/drawing/2014/main" id="{B0AE44B9-09D7-2C53-2835-BA8199600324}"/>
                  </a:ext>
                </a:extLst>
              </p:cNvPr>
              <p:cNvSpPr/>
              <p:nvPr/>
            </p:nvSpPr>
            <p:spPr>
              <a:xfrm>
                <a:off x="2695945" y="2324988"/>
                <a:ext cx="156521" cy="192587"/>
              </a:xfrm>
              <a:custGeom>
                <a:avLst/>
                <a:gdLst/>
                <a:ahLst/>
                <a:cxnLst/>
                <a:rect l="l" t="t" r="r" b="b"/>
                <a:pathLst>
                  <a:path w="2873" h="3535" extrusionOk="0">
                    <a:moveTo>
                      <a:pt x="2561" y="1"/>
                    </a:moveTo>
                    <a:cubicBezTo>
                      <a:pt x="2542" y="1"/>
                      <a:pt x="2522" y="4"/>
                      <a:pt x="2502" y="10"/>
                    </a:cubicBezTo>
                    <a:cubicBezTo>
                      <a:pt x="2324" y="91"/>
                      <a:pt x="2227" y="316"/>
                      <a:pt x="2098" y="461"/>
                    </a:cubicBezTo>
                    <a:cubicBezTo>
                      <a:pt x="1518" y="1427"/>
                      <a:pt x="826" y="2200"/>
                      <a:pt x="101" y="3183"/>
                    </a:cubicBezTo>
                    <a:cubicBezTo>
                      <a:pt x="0" y="3363"/>
                      <a:pt x="165" y="3535"/>
                      <a:pt x="324" y="3535"/>
                    </a:cubicBezTo>
                    <a:cubicBezTo>
                      <a:pt x="393" y="3535"/>
                      <a:pt x="460" y="3502"/>
                      <a:pt x="504" y="3424"/>
                    </a:cubicBezTo>
                    <a:cubicBezTo>
                      <a:pt x="1422" y="2249"/>
                      <a:pt x="2115" y="1298"/>
                      <a:pt x="2727" y="381"/>
                    </a:cubicBezTo>
                    <a:cubicBezTo>
                      <a:pt x="2872" y="249"/>
                      <a:pt x="2742" y="1"/>
                      <a:pt x="256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2" name="Google Shape;1154;p43">
                <a:extLst>
                  <a:ext uri="{FF2B5EF4-FFF2-40B4-BE49-F238E27FC236}">
                    <a16:creationId xmlns:a16="http://schemas.microsoft.com/office/drawing/2014/main" id="{0E6E13CC-30AF-7F46-84DF-D6EB43E17012}"/>
                  </a:ext>
                </a:extLst>
              </p:cNvPr>
              <p:cNvSpPr/>
              <p:nvPr/>
            </p:nvSpPr>
            <p:spPr>
              <a:xfrm>
                <a:off x="1417736" y="2943550"/>
                <a:ext cx="279373" cy="58566"/>
              </a:xfrm>
              <a:custGeom>
                <a:avLst/>
                <a:gdLst/>
                <a:ahLst/>
                <a:cxnLst/>
                <a:rect l="l" t="t" r="r" b="b"/>
                <a:pathLst>
                  <a:path w="5128" h="1075" extrusionOk="0">
                    <a:moveTo>
                      <a:pt x="239" y="0"/>
                    </a:moveTo>
                    <a:cubicBezTo>
                      <a:pt x="207" y="0"/>
                      <a:pt x="173" y="8"/>
                      <a:pt x="144" y="27"/>
                    </a:cubicBezTo>
                    <a:cubicBezTo>
                      <a:pt x="0" y="108"/>
                      <a:pt x="32" y="349"/>
                      <a:pt x="193" y="398"/>
                    </a:cubicBezTo>
                    <a:cubicBezTo>
                      <a:pt x="821" y="623"/>
                      <a:pt x="1465" y="735"/>
                      <a:pt x="2109" y="881"/>
                    </a:cubicBezTo>
                    <a:cubicBezTo>
                      <a:pt x="2576" y="985"/>
                      <a:pt x="3054" y="1075"/>
                      <a:pt x="3530" y="1075"/>
                    </a:cubicBezTo>
                    <a:cubicBezTo>
                      <a:pt x="3794" y="1075"/>
                      <a:pt x="4057" y="1047"/>
                      <a:pt x="4317" y="978"/>
                    </a:cubicBezTo>
                    <a:cubicBezTo>
                      <a:pt x="4510" y="929"/>
                      <a:pt x="4719" y="929"/>
                      <a:pt x="4880" y="800"/>
                    </a:cubicBezTo>
                    <a:cubicBezTo>
                      <a:pt x="4961" y="735"/>
                      <a:pt x="5073" y="703"/>
                      <a:pt x="5090" y="591"/>
                    </a:cubicBezTo>
                    <a:cubicBezTo>
                      <a:pt x="5127" y="393"/>
                      <a:pt x="5016" y="306"/>
                      <a:pt x="4882" y="306"/>
                    </a:cubicBezTo>
                    <a:cubicBezTo>
                      <a:pt x="4787" y="306"/>
                      <a:pt x="4680" y="350"/>
                      <a:pt x="4607" y="430"/>
                    </a:cubicBezTo>
                    <a:cubicBezTo>
                      <a:pt x="4279" y="582"/>
                      <a:pt x="3912" y="641"/>
                      <a:pt x="3518" y="641"/>
                    </a:cubicBezTo>
                    <a:cubicBezTo>
                      <a:pt x="2826" y="641"/>
                      <a:pt x="2052" y="459"/>
                      <a:pt x="1272" y="284"/>
                    </a:cubicBezTo>
                    <a:cubicBezTo>
                      <a:pt x="950" y="205"/>
                      <a:pt x="612" y="123"/>
                      <a:pt x="306" y="11"/>
                    </a:cubicBezTo>
                    <a:cubicBezTo>
                      <a:pt x="286" y="4"/>
                      <a:pt x="263" y="0"/>
                      <a:pt x="239"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3" name="Google Shape;1155;p43">
                <a:extLst>
                  <a:ext uri="{FF2B5EF4-FFF2-40B4-BE49-F238E27FC236}">
                    <a16:creationId xmlns:a16="http://schemas.microsoft.com/office/drawing/2014/main" id="{3E3AE2E1-71E4-9D8F-96D4-2478901240D2}"/>
                  </a:ext>
                </a:extLst>
              </p:cNvPr>
              <p:cNvSpPr/>
              <p:nvPr/>
            </p:nvSpPr>
            <p:spPr>
              <a:xfrm>
                <a:off x="1581285" y="2586055"/>
                <a:ext cx="178368" cy="156739"/>
              </a:xfrm>
              <a:custGeom>
                <a:avLst/>
                <a:gdLst/>
                <a:ahLst/>
                <a:cxnLst/>
                <a:rect l="l" t="t" r="r" b="b"/>
                <a:pathLst>
                  <a:path w="3274" h="2877" extrusionOk="0">
                    <a:moveTo>
                      <a:pt x="316" y="1"/>
                    </a:moveTo>
                    <a:cubicBezTo>
                      <a:pt x="127" y="1"/>
                      <a:pt x="0" y="280"/>
                      <a:pt x="203" y="389"/>
                    </a:cubicBezTo>
                    <a:cubicBezTo>
                      <a:pt x="1072" y="1016"/>
                      <a:pt x="1894" y="1677"/>
                      <a:pt x="2700" y="2547"/>
                    </a:cubicBezTo>
                    <a:cubicBezTo>
                      <a:pt x="2700" y="2676"/>
                      <a:pt x="2780" y="2804"/>
                      <a:pt x="2893" y="2852"/>
                    </a:cubicBezTo>
                    <a:cubicBezTo>
                      <a:pt x="2924" y="2869"/>
                      <a:pt x="2955" y="2877"/>
                      <a:pt x="2985" y="2877"/>
                    </a:cubicBezTo>
                    <a:cubicBezTo>
                      <a:pt x="3152" y="2877"/>
                      <a:pt x="3273" y="2635"/>
                      <a:pt x="3151" y="2498"/>
                    </a:cubicBezTo>
                    <a:lnTo>
                      <a:pt x="3151" y="2482"/>
                    </a:lnTo>
                    <a:cubicBezTo>
                      <a:pt x="3151" y="2369"/>
                      <a:pt x="3070" y="2289"/>
                      <a:pt x="2990" y="2208"/>
                    </a:cubicBezTo>
                    <a:cubicBezTo>
                      <a:pt x="2217" y="1387"/>
                      <a:pt x="1330" y="678"/>
                      <a:pt x="428" y="34"/>
                    </a:cubicBezTo>
                    <a:cubicBezTo>
                      <a:pt x="390" y="11"/>
                      <a:pt x="352" y="1"/>
                      <a:pt x="31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69" name="Google Shape;1156;p43">
                <a:extLst>
                  <a:ext uri="{FF2B5EF4-FFF2-40B4-BE49-F238E27FC236}">
                    <a16:creationId xmlns:a16="http://schemas.microsoft.com/office/drawing/2014/main" id="{6DEECA73-A4A7-AB09-62C3-9772767425E6}"/>
                  </a:ext>
                </a:extLst>
              </p:cNvPr>
              <p:cNvSpPr/>
              <p:nvPr/>
            </p:nvSpPr>
            <p:spPr>
              <a:xfrm>
                <a:off x="1722388" y="3252940"/>
                <a:ext cx="222714" cy="43584"/>
              </a:xfrm>
              <a:custGeom>
                <a:avLst/>
                <a:gdLst/>
                <a:ahLst/>
                <a:cxnLst/>
                <a:rect l="l" t="t" r="r" b="b"/>
                <a:pathLst>
                  <a:path w="4088" h="800" extrusionOk="0">
                    <a:moveTo>
                      <a:pt x="2091" y="0"/>
                    </a:moveTo>
                    <a:cubicBezTo>
                      <a:pt x="2064" y="0"/>
                      <a:pt x="2037" y="1"/>
                      <a:pt x="2010" y="2"/>
                    </a:cubicBezTo>
                    <a:cubicBezTo>
                      <a:pt x="1398" y="34"/>
                      <a:pt x="786" y="146"/>
                      <a:pt x="206" y="356"/>
                    </a:cubicBezTo>
                    <a:cubicBezTo>
                      <a:pt x="110" y="372"/>
                      <a:pt x="45" y="453"/>
                      <a:pt x="29" y="549"/>
                    </a:cubicBezTo>
                    <a:cubicBezTo>
                      <a:pt x="1" y="674"/>
                      <a:pt x="130" y="800"/>
                      <a:pt x="259" y="800"/>
                    </a:cubicBezTo>
                    <a:cubicBezTo>
                      <a:pt x="279" y="800"/>
                      <a:pt x="299" y="797"/>
                      <a:pt x="319" y="790"/>
                    </a:cubicBezTo>
                    <a:cubicBezTo>
                      <a:pt x="982" y="588"/>
                      <a:pt x="1502" y="463"/>
                      <a:pt x="2037" y="463"/>
                    </a:cubicBezTo>
                    <a:cubicBezTo>
                      <a:pt x="2308" y="463"/>
                      <a:pt x="2582" y="495"/>
                      <a:pt x="2880" y="565"/>
                    </a:cubicBezTo>
                    <a:cubicBezTo>
                      <a:pt x="3202" y="614"/>
                      <a:pt x="3508" y="710"/>
                      <a:pt x="3814" y="758"/>
                    </a:cubicBezTo>
                    <a:cubicBezTo>
                      <a:pt x="4008" y="743"/>
                      <a:pt x="4087" y="485"/>
                      <a:pt x="3959" y="356"/>
                    </a:cubicBezTo>
                    <a:cubicBezTo>
                      <a:pt x="3782" y="227"/>
                      <a:pt x="3557" y="243"/>
                      <a:pt x="3363" y="195"/>
                    </a:cubicBezTo>
                    <a:cubicBezTo>
                      <a:pt x="2939" y="119"/>
                      <a:pt x="2515" y="0"/>
                      <a:pt x="20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0" name="Google Shape;1157;p43">
                <a:extLst>
                  <a:ext uri="{FF2B5EF4-FFF2-40B4-BE49-F238E27FC236}">
                    <a16:creationId xmlns:a16="http://schemas.microsoft.com/office/drawing/2014/main" id="{9EDBF321-AAA5-CF7A-DF2C-23810B15FEE7}"/>
                  </a:ext>
                </a:extLst>
              </p:cNvPr>
              <p:cNvSpPr/>
              <p:nvPr/>
            </p:nvSpPr>
            <p:spPr>
              <a:xfrm>
                <a:off x="1851178" y="3498534"/>
                <a:ext cx="189590" cy="92616"/>
              </a:xfrm>
              <a:custGeom>
                <a:avLst/>
                <a:gdLst/>
                <a:ahLst/>
                <a:cxnLst/>
                <a:rect l="l" t="t" r="r" b="b"/>
                <a:pathLst>
                  <a:path w="3480" h="1700" extrusionOk="0">
                    <a:moveTo>
                      <a:pt x="3288" y="1"/>
                    </a:moveTo>
                    <a:cubicBezTo>
                      <a:pt x="3202" y="1"/>
                      <a:pt x="3105" y="48"/>
                      <a:pt x="3044" y="132"/>
                    </a:cubicBezTo>
                    <a:cubicBezTo>
                      <a:pt x="2432" y="760"/>
                      <a:pt x="1354" y="1131"/>
                      <a:pt x="581" y="1292"/>
                    </a:cubicBezTo>
                    <a:cubicBezTo>
                      <a:pt x="553" y="1298"/>
                      <a:pt x="523" y="1300"/>
                      <a:pt x="492" y="1300"/>
                    </a:cubicBezTo>
                    <a:cubicBezTo>
                      <a:pt x="436" y="1300"/>
                      <a:pt x="377" y="1293"/>
                      <a:pt x="321" y="1293"/>
                    </a:cubicBezTo>
                    <a:cubicBezTo>
                      <a:pt x="249" y="1293"/>
                      <a:pt x="181" y="1305"/>
                      <a:pt x="130" y="1356"/>
                    </a:cubicBezTo>
                    <a:cubicBezTo>
                      <a:pt x="1" y="1468"/>
                      <a:pt x="97" y="1694"/>
                      <a:pt x="258" y="1694"/>
                    </a:cubicBezTo>
                    <a:cubicBezTo>
                      <a:pt x="306" y="1697"/>
                      <a:pt x="353" y="1699"/>
                      <a:pt x="400" y="1699"/>
                    </a:cubicBezTo>
                    <a:cubicBezTo>
                      <a:pt x="1011" y="1699"/>
                      <a:pt x="1605" y="1419"/>
                      <a:pt x="2159" y="1195"/>
                    </a:cubicBezTo>
                    <a:cubicBezTo>
                      <a:pt x="2610" y="1018"/>
                      <a:pt x="2996" y="744"/>
                      <a:pt x="3351" y="405"/>
                    </a:cubicBezTo>
                    <a:cubicBezTo>
                      <a:pt x="3415" y="358"/>
                      <a:pt x="3480" y="293"/>
                      <a:pt x="3480" y="197"/>
                    </a:cubicBezTo>
                    <a:cubicBezTo>
                      <a:pt x="3471" y="61"/>
                      <a:pt x="3386" y="1"/>
                      <a:pt x="328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1" name="Google Shape;1158;p43">
                <a:extLst>
                  <a:ext uri="{FF2B5EF4-FFF2-40B4-BE49-F238E27FC236}">
                    <a16:creationId xmlns:a16="http://schemas.microsoft.com/office/drawing/2014/main" id="{654ED606-9037-D935-1F27-91F18CE219AC}"/>
                  </a:ext>
                </a:extLst>
              </p:cNvPr>
              <p:cNvSpPr/>
              <p:nvPr/>
            </p:nvSpPr>
            <p:spPr>
              <a:xfrm>
                <a:off x="2773361" y="3205270"/>
                <a:ext cx="197544" cy="55079"/>
              </a:xfrm>
              <a:custGeom>
                <a:avLst/>
                <a:gdLst/>
                <a:ahLst/>
                <a:cxnLst/>
                <a:rect l="l" t="t" r="r" b="b"/>
                <a:pathLst>
                  <a:path w="3626" h="1011" extrusionOk="0">
                    <a:moveTo>
                      <a:pt x="3329" y="0"/>
                    </a:moveTo>
                    <a:cubicBezTo>
                      <a:pt x="3164" y="0"/>
                      <a:pt x="3016" y="232"/>
                      <a:pt x="2900" y="232"/>
                    </a:cubicBezTo>
                    <a:cubicBezTo>
                      <a:pt x="2190" y="494"/>
                      <a:pt x="1605" y="572"/>
                      <a:pt x="921" y="572"/>
                    </a:cubicBezTo>
                    <a:cubicBezTo>
                      <a:pt x="721" y="572"/>
                      <a:pt x="513" y="565"/>
                      <a:pt x="291" y="555"/>
                    </a:cubicBezTo>
                    <a:cubicBezTo>
                      <a:pt x="285" y="554"/>
                      <a:pt x="280" y="554"/>
                      <a:pt x="275" y="554"/>
                    </a:cubicBezTo>
                    <a:cubicBezTo>
                      <a:pt x="1" y="554"/>
                      <a:pt x="6" y="989"/>
                      <a:pt x="291" y="989"/>
                    </a:cubicBezTo>
                    <a:cubicBezTo>
                      <a:pt x="496" y="1003"/>
                      <a:pt x="703" y="1011"/>
                      <a:pt x="910" y="1011"/>
                    </a:cubicBezTo>
                    <a:cubicBezTo>
                      <a:pt x="1646" y="1011"/>
                      <a:pt x="2386" y="911"/>
                      <a:pt x="3078" y="634"/>
                    </a:cubicBezTo>
                    <a:cubicBezTo>
                      <a:pt x="3271" y="555"/>
                      <a:pt x="3625" y="394"/>
                      <a:pt x="3529" y="136"/>
                    </a:cubicBezTo>
                    <a:cubicBezTo>
                      <a:pt x="3460" y="36"/>
                      <a:pt x="3393" y="0"/>
                      <a:pt x="3329"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2" name="Google Shape;1159;p43">
                <a:extLst>
                  <a:ext uri="{FF2B5EF4-FFF2-40B4-BE49-F238E27FC236}">
                    <a16:creationId xmlns:a16="http://schemas.microsoft.com/office/drawing/2014/main" id="{1C291F32-D7BB-4E2E-B4D1-1DC16976A13C}"/>
                  </a:ext>
                </a:extLst>
              </p:cNvPr>
              <p:cNvSpPr/>
              <p:nvPr/>
            </p:nvSpPr>
            <p:spPr>
              <a:xfrm>
                <a:off x="2736641" y="2885311"/>
                <a:ext cx="147368" cy="153470"/>
              </a:xfrm>
              <a:custGeom>
                <a:avLst/>
                <a:gdLst/>
                <a:ahLst/>
                <a:cxnLst/>
                <a:rect l="l" t="t" r="r" b="b"/>
                <a:pathLst>
                  <a:path w="2705" h="2817" extrusionOk="0">
                    <a:moveTo>
                      <a:pt x="2399" y="1"/>
                    </a:moveTo>
                    <a:cubicBezTo>
                      <a:pt x="2157" y="65"/>
                      <a:pt x="1931" y="290"/>
                      <a:pt x="1690" y="404"/>
                    </a:cubicBezTo>
                    <a:cubicBezTo>
                      <a:pt x="981" y="887"/>
                      <a:pt x="402" y="1789"/>
                      <a:pt x="31" y="2562"/>
                    </a:cubicBezTo>
                    <a:cubicBezTo>
                      <a:pt x="0" y="2715"/>
                      <a:pt x="132" y="2817"/>
                      <a:pt x="261" y="2817"/>
                    </a:cubicBezTo>
                    <a:cubicBezTo>
                      <a:pt x="335" y="2817"/>
                      <a:pt x="408" y="2783"/>
                      <a:pt x="449" y="2706"/>
                    </a:cubicBezTo>
                    <a:cubicBezTo>
                      <a:pt x="885" y="1966"/>
                      <a:pt x="1239" y="1370"/>
                      <a:pt x="1819" y="855"/>
                    </a:cubicBezTo>
                    <a:lnTo>
                      <a:pt x="1819" y="855"/>
                    </a:lnTo>
                    <a:cubicBezTo>
                      <a:pt x="1812" y="859"/>
                      <a:pt x="1809" y="860"/>
                      <a:pt x="1809" y="860"/>
                    </a:cubicBezTo>
                    <a:cubicBezTo>
                      <a:pt x="1805" y="860"/>
                      <a:pt x="2182" y="624"/>
                      <a:pt x="2285" y="565"/>
                    </a:cubicBezTo>
                    <a:cubicBezTo>
                      <a:pt x="2340" y="538"/>
                      <a:pt x="2530" y="385"/>
                      <a:pt x="2532" y="385"/>
                    </a:cubicBezTo>
                    <a:lnTo>
                      <a:pt x="2532" y="385"/>
                    </a:lnTo>
                    <a:cubicBezTo>
                      <a:pt x="2533" y="385"/>
                      <a:pt x="2526" y="391"/>
                      <a:pt x="2511" y="404"/>
                    </a:cubicBezTo>
                    <a:cubicBezTo>
                      <a:pt x="2704" y="307"/>
                      <a:pt x="2608" y="1"/>
                      <a:pt x="239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3" name="Google Shape;1160;p43">
                <a:extLst>
                  <a:ext uri="{FF2B5EF4-FFF2-40B4-BE49-F238E27FC236}">
                    <a16:creationId xmlns:a16="http://schemas.microsoft.com/office/drawing/2014/main" id="{DD049056-8E1D-95C9-D98F-07AD34A26745}"/>
                  </a:ext>
                </a:extLst>
              </p:cNvPr>
              <p:cNvSpPr/>
              <p:nvPr/>
            </p:nvSpPr>
            <p:spPr>
              <a:xfrm>
                <a:off x="1670904" y="1898358"/>
                <a:ext cx="1224547" cy="2352228"/>
              </a:xfrm>
              <a:custGeom>
                <a:avLst/>
                <a:gdLst/>
                <a:ahLst/>
                <a:cxnLst/>
                <a:rect l="l" t="t" r="r" b="b"/>
                <a:pathLst>
                  <a:path w="22477" h="43176" extrusionOk="0">
                    <a:moveTo>
                      <a:pt x="10260" y="0"/>
                    </a:moveTo>
                    <a:cubicBezTo>
                      <a:pt x="10097" y="0"/>
                      <a:pt x="10034" y="249"/>
                      <a:pt x="9993" y="384"/>
                    </a:cubicBezTo>
                    <a:cubicBezTo>
                      <a:pt x="9849" y="771"/>
                      <a:pt x="9768" y="1173"/>
                      <a:pt x="9623" y="1544"/>
                    </a:cubicBezTo>
                    <a:cubicBezTo>
                      <a:pt x="9301" y="2461"/>
                      <a:pt x="9059" y="3155"/>
                      <a:pt x="8625" y="3975"/>
                    </a:cubicBezTo>
                    <a:cubicBezTo>
                      <a:pt x="8270" y="4862"/>
                      <a:pt x="7852" y="5603"/>
                      <a:pt x="7287" y="6311"/>
                    </a:cubicBezTo>
                    <a:cubicBezTo>
                      <a:pt x="7223" y="6408"/>
                      <a:pt x="7175" y="6488"/>
                      <a:pt x="7126" y="6585"/>
                    </a:cubicBezTo>
                    <a:cubicBezTo>
                      <a:pt x="6950" y="5876"/>
                      <a:pt x="6789" y="5167"/>
                      <a:pt x="6628" y="4458"/>
                    </a:cubicBezTo>
                    <a:cubicBezTo>
                      <a:pt x="6224" y="3331"/>
                      <a:pt x="5870" y="2188"/>
                      <a:pt x="5612" y="1012"/>
                    </a:cubicBezTo>
                    <a:cubicBezTo>
                      <a:pt x="5565" y="867"/>
                      <a:pt x="5597" y="690"/>
                      <a:pt x="5468" y="610"/>
                    </a:cubicBezTo>
                    <a:cubicBezTo>
                      <a:pt x="5440" y="592"/>
                      <a:pt x="5410" y="585"/>
                      <a:pt x="5379" y="585"/>
                    </a:cubicBezTo>
                    <a:cubicBezTo>
                      <a:pt x="5267" y="585"/>
                      <a:pt x="5156" y="689"/>
                      <a:pt x="5193" y="803"/>
                    </a:cubicBezTo>
                    <a:cubicBezTo>
                      <a:pt x="5387" y="1641"/>
                      <a:pt x="5580" y="2478"/>
                      <a:pt x="5838" y="3299"/>
                    </a:cubicBezTo>
                    <a:cubicBezTo>
                      <a:pt x="6048" y="3911"/>
                      <a:pt x="6289" y="4523"/>
                      <a:pt x="6385" y="5184"/>
                    </a:cubicBezTo>
                    <a:lnTo>
                      <a:pt x="6724" y="6633"/>
                    </a:lnTo>
                    <a:cubicBezTo>
                      <a:pt x="6434" y="6391"/>
                      <a:pt x="6095" y="6150"/>
                      <a:pt x="5726" y="5908"/>
                    </a:cubicBezTo>
                    <a:cubicBezTo>
                      <a:pt x="5404" y="5699"/>
                      <a:pt x="5032" y="5586"/>
                      <a:pt x="4743" y="5360"/>
                    </a:cubicBezTo>
                    <a:cubicBezTo>
                      <a:pt x="4469" y="5103"/>
                      <a:pt x="3841" y="4620"/>
                      <a:pt x="3471" y="4282"/>
                    </a:cubicBezTo>
                    <a:cubicBezTo>
                      <a:pt x="3229" y="4024"/>
                      <a:pt x="3052" y="3767"/>
                      <a:pt x="2762" y="3460"/>
                    </a:cubicBezTo>
                    <a:cubicBezTo>
                      <a:pt x="2376" y="3041"/>
                      <a:pt x="1925" y="2349"/>
                      <a:pt x="1538" y="1769"/>
                    </a:cubicBezTo>
                    <a:cubicBezTo>
                      <a:pt x="1510" y="1744"/>
                      <a:pt x="1477" y="1734"/>
                      <a:pt x="1445" y="1734"/>
                    </a:cubicBezTo>
                    <a:cubicBezTo>
                      <a:pt x="1331" y="1734"/>
                      <a:pt x="1220" y="1869"/>
                      <a:pt x="1296" y="1995"/>
                    </a:cubicBezTo>
                    <a:cubicBezTo>
                      <a:pt x="2166" y="3380"/>
                      <a:pt x="3052" y="4475"/>
                      <a:pt x="4212" y="5393"/>
                    </a:cubicBezTo>
                    <a:cubicBezTo>
                      <a:pt x="4614" y="5811"/>
                      <a:pt x="5146" y="5989"/>
                      <a:pt x="5693" y="6344"/>
                    </a:cubicBezTo>
                    <a:cubicBezTo>
                      <a:pt x="6209" y="6713"/>
                      <a:pt x="6467" y="6891"/>
                      <a:pt x="6836" y="7197"/>
                    </a:cubicBezTo>
                    <a:lnTo>
                      <a:pt x="6853" y="7197"/>
                    </a:lnTo>
                    <a:cubicBezTo>
                      <a:pt x="6853" y="7213"/>
                      <a:pt x="6869" y="7213"/>
                      <a:pt x="6869" y="7229"/>
                    </a:cubicBezTo>
                    <a:cubicBezTo>
                      <a:pt x="7158" y="8405"/>
                      <a:pt x="7448" y="9580"/>
                      <a:pt x="7819" y="10740"/>
                    </a:cubicBezTo>
                    <a:cubicBezTo>
                      <a:pt x="8125" y="12174"/>
                      <a:pt x="8560" y="13575"/>
                      <a:pt x="8995" y="14992"/>
                    </a:cubicBezTo>
                    <a:cubicBezTo>
                      <a:pt x="9381" y="16506"/>
                      <a:pt x="9800" y="17843"/>
                      <a:pt x="10219" y="19212"/>
                    </a:cubicBezTo>
                    <a:cubicBezTo>
                      <a:pt x="10107" y="19261"/>
                      <a:pt x="10010" y="19293"/>
                      <a:pt x="9945" y="19293"/>
                    </a:cubicBezTo>
                    <a:cubicBezTo>
                      <a:pt x="9749" y="19320"/>
                      <a:pt x="9547" y="19333"/>
                      <a:pt x="9337" y="19333"/>
                    </a:cubicBezTo>
                    <a:cubicBezTo>
                      <a:pt x="8807" y="19333"/>
                      <a:pt x="8233" y="19249"/>
                      <a:pt x="7609" y="19100"/>
                    </a:cubicBezTo>
                    <a:cubicBezTo>
                      <a:pt x="6724" y="18713"/>
                      <a:pt x="5919" y="18681"/>
                      <a:pt x="5065" y="18535"/>
                    </a:cubicBezTo>
                    <a:cubicBezTo>
                      <a:pt x="4163" y="18374"/>
                      <a:pt x="3310" y="18052"/>
                      <a:pt x="2472" y="17715"/>
                    </a:cubicBezTo>
                    <a:cubicBezTo>
                      <a:pt x="1828" y="17440"/>
                      <a:pt x="1006" y="17086"/>
                      <a:pt x="265" y="16748"/>
                    </a:cubicBezTo>
                    <a:cubicBezTo>
                      <a:pt x="255" y="16746"/>
                      <a:pt x="246" y="16746"/>
                      <a:pt x="236" y="16746"/>
                    </a:cubicBezTo>
                    <a:cubicBezTo>
                      <a:pt x="79" y="16746"/>
                      <a:pt x="1" y="16994"/>
                      <a:pt x="153" y="17070"/>
                    </a:cubicBezTo>
                    <a:cubicBezTo>
                      <a:pt x="2182" y="18020"/>
                      <a:pt x="4244" y="18906"/>
                      <a:pt x="6499" y="19164"/>
                    </a:cubicBezTo>
                    <a:cubicBezTo>
                      <a:pt x="6918" y="19261"/>
                      <a:pt x="7304" y="19486"/>
                      <a:pt x="7738" y="19566"/>
                    </a:cubicBezTo>
                    <a:cubicBezTo>
                      <a:pt x="8232" y="19699"/>
                      <a:pt x="8940" y="19795"/>
                      <a:pt x="9455" y="19795"/>
                    </a:cubicBezTo>
                    <a:cubicBezTo>
                      <a:pt x="9630" y="19795"/>
                      <a:pt x="9782" y="19784"/>
                      <a:pt x="9897" y="19759"/>
                    </a:cubicBezTo>
                    <a:cubicBezTo>
                      <a:pt x="10090" y="19744"/>
                      <a:pt x="10235" y="19695"/>
                      <a:pt x="10347" y="19663"/>
                    </a:cubicBezTo>
                    <a:cubicBezTo>
                      <a:pt x="10525" y="20195"/>
                      <a:pt x="10686" y="20743"/>
                      <a:pt x="10847" y="21306"/>
                    </a:cubicBezTo>
                    <a:cubicBezTo>
                      <a:pt x="11153" y="22175"/>
                      <a:pt x="11346" y="23077"/>
                      <a:pt x="11604" y="23947"/>
                    </a:cubicBezTo>
                    <a:cubicBezTo>
                      <a:pt x="11894" y="24608"/>
                      <a:pt x="12168" y="25446"/>
                      <a:pt x="12426" y="26105"/>
                    </a:cubicBezTo>
                    <a:cubicBezTo>
                      <a:pt x="11960" y="25899"/>
                      <a:pt x="11515" y="25838"/>
                      <a:pt x="11047" y="25838"/>
                    </a:cubicBezTo>
                    <a:cubicBezTo>
                      <a:pt x="10786" y="25838"/>
                      <a:pt x="10518" y="25857"/>
                      <a:pt x="10235" y="25880"/>
                    </a:cubicBezTo>
                    <a:cubicBezTo>
                      <a:pt x="9527" y="25993"/>
                      <a:pt x="8866" y="26315"/>
                      <a:pt x="8157" y="26412"/>
                    </a:cubicBezTo>
                    <a:cubicBezTo>
                      <a:pt x="7336" y="26541"/>
                      <a:pt x="6338" y="26621"/>
                      <a:pt x="5371" y="26685"/>
                    </a:cubicBezTo>
                    <a:cubicBezTo>
                      <a:pt x="5129" y="26685"/>
                      <a:pt x="5129" y="27072"/>
                      <a:pt x="5371" y="27072"/>
                    </a:cubicBezTo>
                    <a:cubicBezTo>
                      <a:pt x="6531" y="26975"/>
                      <a:pt x="7706" y="26911"/>
                      <a:pt x="8834" y="26653"/>
                    </a:cubicBezTo>
                    <a:cubicBezTo>
                      <a:pt x="9333" y="26556"/>
                      <a:pt x="9800" y="26331"/>
                      <a:pt x="10300" y="26266"/>
                    </a:cubicBezTo>
                    <a:cubicBezTo>
                      <a:pt x="10387" y="26245"/>
                      <a:pt x="10623" y="26236"/>
                      <a:pt x="10872" y="26236"/>
                    </a:cubicBezTo>
                    <a:cubicBezTo>
                      <a:pt x="11172" y="26236"/>
                      <a:pt x="11491" y="26249"/>
                      <a:pt x="11588" y="26266"/>
                    </a:cubicBezTo>
                    <a:cubicBezTo>
                      <a:pt x="12087" y="26395"/>
                      <a:pt x="12426" y="26556"/>
                      <a:pt x="12619" y="26750"/>
                    </a:cubicBezTo>
                    <a:cubicBezTo>
                      <a:pt x="12651" y="26766"/>
                      <a:pt x="12667" y="26798"/>
                      <a:pt x="12699" y="26814"/>
                    </a:cubicBezTo>
                    <a:cubicBezTo>
                      <a:pt x="13006" y="27780"/>
                      <a:pt x="13328" y="28731"/>
                      <a:pt x="13618" y="29698"/>
                    </a:cubicBezTo>
                    <a:cubicBezTo>
                      <a:pt x="13794" y="30357"/>
                      <a:pt x="13891" y="31034"/>
                      <a:pt x="14149" y="31663"/>
                    </a:cubicBezTo>
                    <a:cubicBezTo>
                      <a:pt x="14406" y="32451"/>
                      <a:pt x="14857" y="33144"/>
                      <a:pt x="15212" y="33885"/>
                    </a:cubicBezTo>
                    <a:cubicBezTo>
                      <a:pt x="15776" y="34948"/>
                      <a:pt x="16259" y="36043"/>
                      <a:pt x="16871" y="37090"/>
                    </a:cubicBezTo>
                    <a:cubicBezTo>
                      <a:pt x="17387" y="37912"/>
                      <a:pt x="17853" y="38765"/>
                      <a:pt x="18336" y="39602"/>
                    </a:cubicBezTo>
                    <a:cubicBezTo>
                      <a:pt x="18997" y="40440"/>
                      <a:pt x="19850" y="41503"/>
                      <a:pt x="20752" y="42373"/>
                    </a:cubicBezTo>
                    <a:cubicBezTo>
                      <a:pt x="21034" y="42654"/>
                      <a:pt x="21376" y="43176"/>
                      <a:pt x="21678" y="43176"/>
                    </a:cubicBezTo>
                    <a:cubicBezTo>
                      <a:pt x="21790" y="43176"/>
                      <a:pt x="21897" y="43104"/>
                      <a:pt x="21993" y="42920"/>
                    </a:cubicBezTo>
                    <a:cubicBezTo>
                      <a:pt x="22090" y="42776"/>
                      <a:pt x="22251" y="42695"/>
                      <a:pt x="22331" y="42550"/>
                    </a:cubicBezTo>
                    <a:cubicBezTo>
                      <a:pt x="22476" y="42211"/>
                      <a:pt x="22008" y="42018"/>
                      <a:pt x="21815" y="41825"/>
                    </a:cubicBezTo>
                    <a:cubicBezTo>
                      <a:pt x="21622" y="41713"/>
                      <a:pt x="21268" y="41310"/>
                      <a:pt x="21010" y="41036"/>
                    </a:cubicBezTo>
                    <a:cubicBezTo>
                      <a:pt x="19448" y="39329"/>
                      <a:pt x="18353" y="37927"/>
                      <a:pt x="17161" y="35833"/>
                    </a:cubicBezTo>
                    <a:cubicBezTo>
                      <a:pt x="16468" y="34562"/>
                      <a:pt x="15920" y="33450"/>
                      <a:pt x="15422" y="32146"/>
                    </a:cubicBezTo>
                    <a:cubicBezTo>
                      <a:pt x="15179" y="31566"/>
                      <a:pt x="14889" y="31083"/>
                      <a:pt x="14600" y="30567"/>
                    </a:cubicBezTo>
                    <a:cubicBezTo>
                      <a:pt x="14600" y="30535"/>
                      <a:pt x="14584" y="30503"/>
                      <a:pt x="14567" y="30471"/>
                    </a:cubicBezTo>
                    <a:cubicBezTo>
                      <a:pt x="14567" y="30454"/>
                      <a:pt x="14552" y="30438"/>
                      <a:pt x="14535" y="30422"/>
                    </a:cubicBezTo>
                    <a:cubicBezTo>
                      <a:pt x="14471" y="30293"/>
                      <a:pt x="14406" y="30181"/>
                      <a:pt x="14342" y="30035"/>
                    </a:cubicBezTo>
                    <a:cubicBezTo>
                      <a:pt x="14230" y="29794"/>
                      <a:pt x="14181" y="29649"/>
                      <a:pt x="14020" y="29311"/>
                    </a:cubicBezTo>
                    <a:cubicBezTo>
                      <a:pt x="13988" y="29247"/>
                      <a:pt x="13955" y="29198"/>
                      <a:pt x="13940" y="29165"/>
                    </a:cubicBezTo>
                    <a:cubicBezTo>
                      <a:pt x="13698" y="28409"/>
                      <a:pt x="13457" y="27651"/>
                      <a:pt x="13199" y="26911"/>
                    </a:cubicBezTo>
                    <a:cubicBezTo>
                      <a:pt x="13214" y="26863"/>
                      <a:pt x="13214" y="26831"/>
                      <a:pt x="13214" y="26782"/>
                    </a:cubicBezTo>
                    <a:cubicBezTo>
                      <a:pt x="13199" y="26766"/>
                      <a:pt x="13167" y="26637"/>
                      <a:pt x="13150" y="26588"/>
                    </a:cubicBezTo>
                    <a:cubicBezTo>
                      <a:pt x="13135" y="26234"/>
                      <a:pt x="13392" y="25719"/>
                      <a:pt x="13586" y="25493"/>
                    </a:cubicBezTo>
                    <a:cubicBezTo>
                      <a:pt x="14294" y="24640"/>
                      <a:pt x="15003" y="24157"/>
                      <a:pt x="15888" y="23625"/>
                    </a:cubicBezTo>
                    <a:cubicBezTo>
                      <a:pt x="16951" y="22997"/>
                      <a:pt x="17902" y="22659"/>
                      <a:pt x="19255" y="22289"/>
                    </a:cubicBezTo>
                    <a:cubicBezTo>
                      <a:pt x="19367" y="22240"/>
                      <a:pt x="19706" y="22369"/>
                      <a:pt x="19706" y="21999"/>
                    </a:cubicBezTo>
                    <a:cubicBezTo>
                      <a:pt x="19706" y="21872"/>
                      <a:pt x="19584" y="21783"/>
                      <a:pt x="19468" y="21783"/>
                    </a:cubicBezTo>
                    <a:cubicBezTo>
                      <a:pt x="19450" y="21783"/>
                      <a:pt x="19433" y="21785"/>
                      <a:pt x="19416" y="21789"/>
                    </a:cubicBezTo>
                    <a:lnTo>
                      <a:pt x="19384" y="21789"/>
                    </a:lnTo>
                    <a:cubicBezTo>
                      <a:pt x="18916" y="21838"/>
                      <a:pt x="18482" y="22046"/>
                      <a:pt x="18031" y="22143"/>
                    </a:cubicBezTo>
                    <a:cubicBezTo>
                      <a:pt x="16163" y="22787"/>
                      <a:pt x="14294" y="23770"/>
                      <a:pt x="13053" y="25493"/>
                    </a:cubicBezTo>
                    <a:cubicBezTo>
                      <a:pt x="12973" y="25622"/>
                      <a:pt x="12892" y="25768"/>
                      <a:pt x="12845" y="25929"/>
                    </a:cubicBezTo>
                    <a:cubicBezTo>
                      <a:pt x="12716" y="25622"/>
                      <a:pt x="12635" y="25332"/>
                      <a:pt x="12506" y="24930"/>
                    </a:cubicBezTo>
                    <a:cubicBezTo>
                      <a:pt x="12312" y="24415"/>
                      <a:pt x="12151" y="24140"/>
                      <a:pt x="12023" y="23689"/>
                    </a:cubicBezTo>
                    <a:cubicBezTo>
                      <a:pt x="11685" y="22385"/>
                      <a:pt x="11266" y="21112"/>
                      <a:pt x="10912" y="19824"/>
                    </a:cubicBezTo>
                    <a:lnTo>
                      <a:pt x="10815" y="19534"/>
                    </a:lnTo>
                    <a:cubicBezTo>
                      <a:pt x="10815" y="19518"/>
                      <a:pt x="10831" y="19518"/>
                      <a:pt x="10847" y="19518"/>
                    </a:cubicBezTo>
                    <a:cubicBezTo>
                      <a:pt x="11249" y="19437"/>
                      <a:pt x="11249" y="19132"/>
                      <a:pt x="11604" y="18906"/>
                    </a:cubicBezTo>
                    <a:cubicBezTo>
                      <a:pt x="12072" y="18584"/>
                      <a:pt x="12973" y="17908"/>
                      <a:pt x="13537" y="17392"/>
                    </a:cubicBezTo>
                    <a:cubicBezTo>
                      <a:pt x="14101" y="16796"/>
                      <a:pt x="14681" y="16233"/>
                      <a:pt x="15293" y="15685"/>
                    </a:cubicBezTo>
                    <a:cubicBezTo>
                      <a:pt x="15566" y="15411"/>
                      <a:pt x="15888" y="15185"/>
                      <a:pt x="16146" y="14895"/>
                    </a:cubicBezTo>
                    <a:cubicBezTo>
                      <a:pt x="16452" y="14526"/>
                      <a:pt x="16532" y="14380"/>
                      <a:pt x="16839" y="14075"/>
                    </a:cubicBezTo>
                    <a:cubicBezTo>
                      <a:pt x="16983" y="13913"/>
                      <a:pt x="17112" y="13752"/>
                      <a:pt x="17273" y="13607"/>
                    </a:cubicBezTo>
                    <a:cubicBezTo>
                      <a:pt x="17419" y="13510"/>
                      <a:pt x="17419" y="13285"/>
                      <a:pt x="17258" y="13188"/>
                    </a:cubicBezTo>
                    <a:cubicBezTo>
                      <a:pt x="17221" y="13166"/>
                      <a:pt x="17185" y="13156"/>
                      <a:pt x="17150" y="13156"/>
                    </a:cubicBezTo>
                    <a:cubicBezTo>
                      <a:pt x="17032" y="13156"/>
                      <a:pt x="16929" y="13263"/>
                      <a:pt x="16854" y="13349"/>
                    </a:cubicBezTo>
                    <a:cubicBezTo>
                      <a:pt x="16661" y="13559"/>
                      <a:pt x="16468" y="13785"/>
                      <a:pt x="16259" y="13993"/>
                    </a:cubicBezTo>
                    <a:cubicBezTo>
                      <a:pt x="15840" y="14622"/>
                      <a:pt x="15083" y="15234"/>
                      <a:pt x="14391" y="15862"/>
                    </a:cubicBezTo>
                    <a:cubicBezTo>
                      <a:pt x="13811" y="16362"/>
                      <a:pt x="13343" y="16989"/>
                      <a:pt x="12731" y="17457"/>
                    </a:cubicBezTo>
                    <a:cubicBezTo>
                      <a:pt x="12216" y="17956"/>
                      <a:pt x="11024" y="18664"/>
                      <a:pt x="10831" y="19051"/>
                    </a:cubicBezTo>
                    <a:cubicBezTo>
                      <a:pt x="10815" y="19051"/>
                      <a:pt x="10798" y="19067"/>
                      <a:pt x="10798" y="19067"/>
                    </a:cubicBezTo>
                    <a:lnTo>
                      <a:pt x="10783" y="19067"/>
                    </a:lnTo>
                    <a:cubicBezTo>
                      <a:pt x="10751" y="19083"/>
                      <a:pt x="10734" y="19083"/>
                      <a:pt x="10686" y="19083"/>
                    </a:cubicBezTo>
                    <a:lnTo>
                      <a:pt x="10654" y="19083"/>
                    </a:lnTo>
                    <a:cubicBezTo>
                      <a:pt x="10107" y="17440"/>
                      <a:pt x="9703" y="15750"/>
                      <a:pt x="9188" y="14090"/>
                    </a:cubicBezTo>
                    <a:cubicBezTo>
                      <a:pt x="8576" y="12157"/>
                      <a:pt x="8270" y="10628"/>
                      <a:pt x="7674" y="8695"/>
                    </a:cubicBezTo>
                    <a:cubicBezTo>
                      <a:pt x="7530" y="8163"/>
                      <a:pt x="7384" y="7648"/>
                      <a:pt x="7255" y="7117"/>
                    </a:cubicBezTo>
                    <a:cubicBezTo>
                      <a:pt x="7287" y="7068"/>
                      <a:pt x="7320" y="7020"/>
                      <a:pt x="7336" y="6971"/>
                    </a:cubicBezTo>
                    <a:cubicBezTo>
                      <a:pt x="7626" y="6391"/>
                      <a:pt x="8028" y="6086"/>
                      <a:pt x="8350" y="5457"/>
                    </a:cubicBezTo>
                    <a:cubicBezTo>
                      <a:pt x="8672" y="4942"/>
                      <a:pt x="8769" y="4587"/>
                      <a:pt x="9011" y="4089"/>
                    </a:cubicBezTo>
                    <a:cubicBezTo>
                      <a:pt x="9269" y="3557"/>
                      <a:pt x="9542" y="3026"/>
                      <a:pt x="9703" y="2446"/>
                    </a:cubicBezTo>
                    <a:cubicBezTo>
                      <a:pt x="9961" y="1785"/>
                      <a:pt x="10251" y="803"/>
                      <a:pt x="10412" y="303"/>
                    </a:cubicBezTo>
                    <a:cubicBezTo>
                      <a:pt x="10476" y="206"/>
                      <a:pt x="10461" y="78"/>
                      <a:pt x="10364" y="30"/>
                    </a:cubicBezTo>
                    <a:cubicBezTo>
                      <a:pt x="10325" y="9"/>
                      <a:pt x="10291" y="0"/>
                      <a:pt x="1026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4" name="Google Shape;1161;p43">
                <a:extLst>
                  <a:ext uri="{FF2B5EF4-FFF2-40B4-BE49-F238E27FC236}">
                    <a16:creationId xmlns:a16="http://schemas.microsoft.com/office/drawing/2014/main" id="{58428DD0-A470-9794-B86B-2F78BD9C3C80}"/>
                  </a:ext>
                </a:extLst>
              </p:cNvPr>
              <p:cNvSpPr/>
              <p:nvPr/>
            </p:nvSpPr>
            <p:spPr>
              <a:xfrm>
                <a:off x="1802037" y="2329565"/>
                <a:ext cx="123779" cy="83082"/>
              </a:xfrm>
              <a:custGeom>
                <a:avLst/>
                <a:gdLst/>
                <a:ahLst/>
                <a:cxnLst/>
                <a:rect l="l" t="t" r="r" b="b"/>
                <a:pathLst>
                  <a:path w="2272" h="1525" extrusionOk="0">
                    <a:moveTo>
                      <a:pt x="187" y="0"/>
                    </a:moveTo>
                    <a:cubicBezTo>
                      <a:pt x="153" y="0"/>
                      <a:pt x="121" y="16"/>
                      <a:pt x="97" y="39"/>
                    </a:cubicBezTo>
                    <a:cubicBezTo>
                      <a:pt x="1" y="104"/>
                      <a:pt x="16" y="265"/>
                      <a:pt x="113" y="312"/>
                    </a:cubicBezTo>
                    <a:cubicBezTo>
                      <a:pt x="645" y="651"/>
                      <a:pt x="1176" y="1021"/>
                      <a:pt x="1691" y="1375"/>
                    </a:cubicBezTo>
                    <a:cubicBezTo>
                      <a:pt x="1772" y="1440"/>
                      <a:pt x="1885" y="1504"/>
                      <a:pt x="1981" y="1504"/>
                    </a:cubicBezTo>
                    <a:cubicBezTo>
                      <a:pt x="2006" y="1518"/>
                      <a:pt x="2032" y="1525"/>
                      <a:pt x="2057" y="1525"/>
                    </a:cubicBezTo>
                    <a:cubicBezTo>
                      <a:pt x="2175" y="1525"/>
                      <a:pt x="2271" y="1382"/>
                      <a:pt x="2191" y="1263"/>
                    </a:cubicBezTo>
                    <a:cubicBezTo>
                      <a:pt x="2159" y="1214"/>
                      <a:pt x="2078" y="1167"/>
                      <a:pt x="1998" y="1167"/>
                    </a:cubicBezTo>
                    <a:cubicBezTo>
                      <a:pt x="1659" y="941"/>
                      <a:pt x="1337" y="716"/>
                      <a:pt x="1015" y="490"/>
                    </a:cubicBezTo>
                    <a:cubicBezTo>
                      <a:pt x="742" y="329"/>
                      <a:pt x="499" y="119"/>
                      <a:pt x="226" y="7"/>
                    </a:cubicBezTo>
                    <a:cubicBezTo>
                      <a:pt x="213" y="2"/>
                      <a:pt x="200" y="0"/>
                      <a:pt x="18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5" name="Google Shape;1162;p43">
                <a:extLst>
                  <a:ext uri="{FF2B5EF4-FFF2-40B4-BE49-F238E27FC236}">
                    <a16:creationId xmlns:a16="http://schemas.microsoft.com/office/drawing/2014/main" id="{9F3F1DBB-CAAD-9E0A-7BBE-E7FCB043C145}"/>
                  </a:ext>
                </a:extLst>
              </p:cNvPr>
              <p:cNvSpPr/>
              <p:nvPr/>
            </p:nvSpPr>
            <p:spPr>
              <a:xfrm>
                <a:off x="2191624" y="2257161"/>
                <a:ext cx="74638" cy="126938"/>
              </a:xfrm>
              <a:custGeom>
                <a:avLst/>
                <a:gdLst/>
                <a:ahLst/>
                <a:cxnLst/>
                <a:rect l="l" t="t" r="r" b="b"/>
                <a:pathLst>
                  <a:path w="1370" h="2330" extrusionOk="0">
                    <a:moveTo>
                      <a:pt x="1182" y="0"/>
                    </a:moveTo>
                    <a:cubicBezTo>
                      <a:pt x="1113" y="0"/>
                      <a:pt x="1041" y="33"/>
                      <a:pt x="1000" y="95"/>
                    </a:cubicBezTo>
                    <a:cubicBezTo>
                      <a:pt x="710" y="514"/>
                      <a:pt x="484" y="997"/>
                      <a:pt x="306" y="1465"/>
                    </a:cubicBezTo>
                    <a:cubicBezTo>
                      <a:pt x="242" y="1706"/>
                      <a:pt x="1" y="1996"/>
                      <a:pt x="81" y="2238"/>
                    </a:cubicBezTo>
                    <a:cubicBezTo>
                      <a:pt x="116" y="2301"/>
                      <a:pt x="181" y="2330"/>
                      <a:pt x="248" y="2330"/>
                    </a:cubicBezTo>
                    <a:cubicBezTo>
                      <a:pt x="335" y="2330"/>
                      <a:pt x="424" y="2280"/>
                      <a:pt x="452" y="2189"/>
                    </a:cubicBezTo>
                    <a:cubicBezTo>
                      <a:pt x="677" y="1529"/>
                      <a:pt x="871" y="1110"/>
                      <a:pt x="1208" y="466"/>
                    </a:cubicBezTo>
                    <a:cubicBezTo>
                      <a:pt x="1240" y="321"/>
                      <a:pt x="1322" y="370"/>
                      <a:pt x="1369" y="176"/>
                    </a:cubicBezTo>
                    <a:cubicBezTo>
                      <a:pt x="1361" y="57"/>
                      <a:pt x="1273" y="0"/>
                      <a:pt x="118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6" name="Google Shape;1163;p43">
                <a:extLst>
                  <a:ext uri="{FF2B5EF4-FFF2-40B4-BE49-F238E27FC236}">
                    <a16:creationId xmlns:a16="http://schemas.microsoft.com/office/drawing/2014/main" id="{143E0126-FAE2-7072-DF51-F30BF5071E77}"/>
                  </a:ext>
                </a:extLst>
              </p:cNvPr>
              <p:cNvSpPr/>
              <p:nvPr/>
            </p:nvSpPr>
            <p:spPr>
              <a:xfrm>
                <a:off x="1977517" y="2622502"/>
                <a:ext cx="109723" cy="85098"/>
              </a:xfrm>
              <a:custGeom>
                <a:avLst/>
                <a:gdLst/>
                <a:ahLst/>
                <a:cxnLst/>
                <a:rect l="l" t="t" r="r" b="b"/>
                <a:pathLst>
                  <a:path w="2014" h="1562" extrusionOk="0">
                    <a:moveTo>
                      <a:pt x="269" y="1"/>
                    </a:moveTo>
                    <a:cubicBezTo>
                      <a:pt x="113" y="1"/>
                      <a:pt x="0" y="235"/>
                      <a:pt x="178" y="332"/>
                    </a:cubicBezTo>
                    <a:cubicBezTo>
                      <a:pt x="677" y="686"/>
                      <a:pt x="1096" y="976"/>
                      <a:pt x="1483" y="1330"/>
                    </a:cubicBezTo>
                    <a:cubicBezTo>
                      <a:pt x="1572" y="1419"/>
                      <a:pt x="1699" y="1562"/>
                      <a:pt x="1812" y="1562"/>
                    </a:cubicBezTo>
                    <a:cubicBezTo>
                      <a:pt x="1862" y="1562"/>
                      <a:pt x="1909" y="1533"/>
                      <a:pt x="1949" y="1459"/>
                    </a:cubicBezTo>
                    <a:cubicBezTo>
                      <a:pt x="2014" y="1362"/>
                      <a:pt x="1934" y="1266"/>
                      <a:pt x="1869" y="1201"/>
                    </a:cubicBezTo>
                    <a:cubicBezTo>
                      <a:pt x="1418" y="750"/>
                      <a:pt x="871" y="396"/>
                      <a:pt x="355" y="25"/>
                    </a:cubicBezTo>
                    <a:cubicBezTo>
                      <a:pt x="326" y="8"/>
                      <a:pt x="297" y="1"/>
                      <a:pt x="26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7" name="Google Shape;1164;p43">
                <a:extLst>
                  <a:ext uri="{FF2B5EF4-FFF2-40B4-BE49-F238E27FC236}">
                    <a16:creationId xmlns:a16="http://schemas.microsoft.com/office/drawing/2014/main" id="{F03ABE76-A008-40BD-2CCA-E435CFE5442B}"/>
                  </a:ext>
                </a:extLst>
              </p:cNvPr>
              <p:cNvSpPr/>
              <p:nvPr/>
            </p:nvSpPr>
            <p:spPr>
              <a:xfrm>
                <a:off x="2269693" y="2589051"/>
                <a:ext cx="72676" cy="159844"/>
              </a:xfrm>
              <a:custGeom>
                <a:avLst/>
                <a:gdLst/>
                <a:ahLst/>
                <a:cxnLst/>
                <a:rect l="l" t="t" r="r" b="b"/>
                <a:pathLst>
                  <a:path w="1334" h="2934" extrusionOk="0">
                    <a:moveTo>
                      <a:pt x="1107" y="1"/>
                    </a:moveTo>
                    <a:cubicBezTo>
                      <a:pt x="1087" y="1"/>
                      <a:pt x="1067" y="4"/>
                      <a:pt x="1048" y="11"/>
                    </a:cubicBezTo>
                    <a:cubicBezTo>
                      <a:pt x="967" y="27"/>
                      <a:pt x="919" y="91"/>
                      <a:pt x="887" y="172"/>
                    </a:cubicBezTo>
                    <a:cubicBezTo>
                      <a:pt x="726" y="527"/>
                      <a:pt x="565" y="864"/>
                      <a:pt x="452" y="1219"/>
                    </a:cubicBezTo>
                    <a:cubicBezTo>
                      <a:pt x="307" y="1702"/>
                      <a:pt x="146" y="2185"/>
                      <a:pt x="17" y="2668"/>
                    </a:cubicBezTo>
                    <a:cubicBezTo>
                      <a:pt x="1" y="2733"/>
                      <a:pt x="17" y="2782"/>
                      <a:pt x="33" y="2829"/>
                    </a:cubicBezTo>
                    <a:cubicBezTo>
                      <a:pt x="76" y="2900"/>
                      <a:pt x="147" y="2934"/>
                      <a:pt x="217" y="2934"/>
                    </a:cubicBezTo>
                    <a:cubicBezTo>
                      <a:pt x="306" y="2934"/>
                      <a:pt x="393" y="2880"/>
                      <a:pt x="420" y="2782"/>
                    </a:cubicBezTo>
                    <a:cubicBezTo>
                      <a:pt x="677" y="1831"/>
                      <a:pt x="935" y="1010"/>
                      <a:pt x="1306" y="237"/>
                    </a:cubicBezTo>
                    <a:cubicBezTo>
                      <a:pt x="1333" y="113"/>
                      <a:pt x="1220" y="1"/>
                      <a:pt x="110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8" name="Google Shape;1165;p43">
                <a:extLst>
                  <a:ext uri="{FF2B5EF4-FFF2-40B4-BE49-F238E27FC236}">
                    <a16:creationId xmlns:a16="http://schemas.microsoft.com/office/drawing/2014/main" id="{6CB0BA72-E7D8-5385-106F-317FB330C4EE}"/>
                  </a:ext>
                </a:extLst>
              </p:cNvPr>
              <p:cNvSpPr/>
              <p:nvPr/>
            </p:nvSpPr>
            <p:spPr>
              <a:xfrm>
                <a:off x="2072313" y="3142128"/>
                <a:ext cx="129935" cy="47779"/>
              </a:xfrm>
              <a:custGeom>
                <a:avLst/>
                <a:gdLst/>
                <a:ahLst/>
                <a:cxnLst/>
                <a:rect l="l" t="t" r="r" b="b"/>
                <a:pathLst>
                  <a:path w="2385" h="877" extrusionOk="0">
                    <a:moveTo>
                      <a:pt x="249" y="0"/>
                    </a:moveTo>
                    <a:cubicBezTo>
                      <a:pt x="189" y="0"/>
                      <a:pt x="133" y="22"/>
                      <a:pt x="97" y="71"/>
                    </a:cubicBezTo>
                    <a:cubicBezTo>
                      <a:pt x="0" y="183"/>
                      <a:pt x="65" y="361"/>
                      <a:pt x="209" y="393"/>
                    </a:cubicBezTo>
                    <a:cubicBezTo>
                      <a:pt x="660" y="473"/>
                      <a:pt x="1096" y="602"/>
                      <a:pt x="1530" y="715"/>
                    </a:cubicBezTo>
                    <a:cubicBezTo>
                      <a:pt x="1755" y="763"/>
                      <a:pt x="1965" y="859"/>
                      <a:pt x="2174" y="876"/>
                    </a:cubicBezTo>
                    <a:cubicBezTo>
                      <a:pt x="2303" y="859"/>
                      <a:pt x="2384" y="698"/>
                      <a:pt x="2320" y="586"/>
                    </a:cubicBezTo>
                    <a:cubicBezTo>
                      <a:pt x="2045" y="376"/>
                      <a:pt x="1579" y="361"/>
                      <a:pt x="1240" y="232"/>
                    </a:cubicBezTo>
                    <a:cubicBezTo>
                      <a:pt x="935" y="151"/>
                      <a:pt x="628" y="54"/>
                      <a:pt x="306" y="6"/>
                    </a:cubicBezTo>
                    <a:cubicBezTo>
                      <a:pt x="287" y="2"/>
                      <a:pt x="268" y="0"/>
                      <a:pt x="249"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9" name="Google Shape;1166;p43">
                <a:extLst>
                  <a:ext uri="{FF2B5EF4-FFF2-40B4-BE49-F238E27FC236}">
                    <a16:creationId xmlns:a16="http://schemas.microsoft.com/office/drawing/2014/main" id="{53E2828C-D878-A785-1738-DACB17DD1939}"/>
                  </a:ext>
                </a:extLst>
              </p:cNvPr>
              <p:cNvSpPr/>
              <p:nvPr/>
            </p:nvSpPr>
            <p:spPr>
              <a:xfrm>
                <a:off x="2365360" y="2962073"/>
                <a:ext cx="93924" cy="170631"/>
              </a:xfrm>
              <a:custGeom>
                <a:avLst/>
                <a:gdLst/>
                <a:ahLst/>
                <a:cxnLst/>
                <a:rect l="l" t="t" r="r" b="b"/>
                <a:pathLst>
                  <a:path w="1724" h="3132" extrusionOk="0">
                    <a:moveTo>
                      <a:pt x="1455" y="0"/>
                    </a:moveTo>
                    <a:cubicBezTo>
                      <a:pt x="1383" y="0"/>
                      <a:pt x="1313" y="32"/>
                      <a:pt x="1273" y="106"/>
                    </a:cubicBezTo>
                    <a:cubicBezTo>
                      <a:pt x="693" y="943"/>
                      <a:pt x="291" y="1845"/>
                      <a:pt x="49" y="2828"/>
                    </a:cubicBezTo>
                    <a:cubicBezTo>
                      <a:pt x="1" y="3012"/>
                      <a:pt x="150" y="3132"/>
                      <a:pt x="295" y="3132"/>
                    </a:cubicBezTo>
                    <a:cubicBezTo>
                      <a:pt x="390" y="3132"/>
                      <a:pt x="484" y="3079"/>
                      <a:pt x="516" y="2957"/>
                    </a:cubicBezTo>
                    <a:cubicBezTo>
                      <a:pt x="757" y="2055"/>
                      <a:pt x="951" y="1458"/>
                      <a:pt x="1434" y="718"/>
                    </a:cubicBezTo>
                    <a:cubicBezTo>
                      <a:pt x="1515" y="557"/>
                      <a:pt x="1644" y="428"/>
                      <a:pt x="1691" y="251"/>
                    </a:cubicBezTo>
                    <a:cubicBezTo>
                      <a:pt x="1723" y="105"/>
                      <a:pt x="1586" y="0"/>
                      <a:pt x="1455"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grpSp>
      </p:grpSp>
    </p:spTree>
    <p:extLst>
      <p:ext uri="{BB962C8B-B14F-4D97-AF65-F5344CB8AC3E}">
        <p14:creationId xmlns:p14="http://schemas.microsoft.com/office/powerpoint/2010/main" val="1331310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02C5E4-E4F4-4EF3-B0FF-DC5D05D2929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tretch>
            <a:fillRect/>
          </a:stretch>
        </p:blipFill>
        <p:spPr>
          <a:xfrm>
            <a:off x="215713" y="1909010"/>
            <a:ext cx="11730411" cy="4203031"/>
          </a:xfrm>
          <a:prstGeom prst="rect">
            <a:avLst/>
          </a:prstGeom>
          <a:ln>
            <a:noFill/>
          </a:ln>
          <a:effectLst>
            <a:softEdge rad="112500"/>
          </a:effectLst>
        </p:spPr>
      </p:pic>
      <p:pic>
        <p:nvPicPr>
          <p:cNvPr id="11266" name="Picture 2" descr="Khay trồng rau">
            <a:extLst>
              <a:ext uri="{FF2B5EF4-FFF2-40B4-BE49-F238E27FC236}">
                <a16:creationId xmlns:a16="http://schemas.microsoft.com/office/drawing/2014/main" id="{BB351B84-6454-64AC-9A1A-E1D1A38788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713" y="0"/>
            <a:ext cx="3094503" cy="206141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Nguồn cung cấp vườn, dụng cụ làm vườn lớn, xẻng sắt ba mảnh, xẻng xẻng, trồng  rau, trợ lý trong chậu, dễ sử dụng | Lumtics | Lumtics - Đặt hàng cực">
            <a:extLst>
              <a:ext uri="{FF2B5EF4-FFF2-40B4-BE49-F238E27FC236}">
                <a16:creationId xmlns:a16="http://schemas.microsoft.com/office/drawing/2014/main" id="{2F89C7FD-547D-9F4D-0685-D85806C6A3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1674" y="124494"/>
            <a:ext cx="1776496" cy="1776496"/>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ình 2 lít chạy bằng pin">
            <a:extLst>
              <a:ext uri="{FF2B5EF4-FFF2-40B4-BE49-F238E27FC236}">
                <a16:creationId xmlns:a16="http://schemas.microsoft.com/office/drawing/2014/main" id="{F27856D3-2E24-7923-355E-06727D69E4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8471" y="44283"/>
            <a:ext cx="1936917" cy="19369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5CF74E8-0AE6-02A8-2C71-2D89D6FD1A5B}"/>
              </a:ext>
            </a:extLst>
          </p:cNvPr>
          <p:cNvPicPr>
            <a:picLocks noChangeAspect="1"/>
          </p:cNvPicPr>
          <p:nvPr/>
        </p:nvPicPr>
        <p:blipFill>
          <a:blip r:embed="rId9"/>
          <a:stretch>
            <a:fillRect/>
          </a:stretch>
        </p:blipFill>
        <p:spPr>
          <a:xfrm>
            <a:off x="3347603" y="487551"/>
            <a:ext cx="1993565" cy="1493649"/>
          </a:xfrm>
          <a:prstGeom prst="rect">
            <a:avLst/>
          </a:prstGeom>
        </p:spPr>
      </p:pic>
      <p:pic>
        <p:nvPicPr>
          <p:cNvPr id="6" name="Picture 5">
            <a:extLst>
              <a:ext uri="{FF2B5EF4-FFF2-40B4-BE49-F238E27FC236}">
                <a16:creationId xmlns:a16="http://schemas.microsoft.com/office/drawing/2014/main" id="{4F97FA93-90F0-53E6-1625-580DFDEE5569}"/>
              </a:ext>
            </a:extLst>
          </p:cNvPr>
          <p:cNvPicPr>
            <a:picLocks noChangeAspect="1"/>
          </p:cNvPicPr>
          <p:nvPr/>
        </p:nvPicPr>
        <p:blipFill>
          <a:blip r:embed="rId10"/>
          <a:stretch>
            <a:fillRect/>
          </a:stretch>
        </p:blipFill>
        <p:spPr>
          <a:xfrm>
            <a:off x="5634638" y="427070"/>
            <a:ext cx="1993565" cy="1542422"/>
          </a:xfrm>
          <a:prstGeom prst="rect">
            <a:avLst/>
          </a:prstGeom>
        </p:spPr>
      </p:pic>
    </p:spTree>
    <p:extLst>
      <p:ext uri="{BB962C8B-B14F-4D97-AF65-F5344CB8AC3E}">
        <p14:creationId xmlns:p14="http://schemas.microsoft.com/office/powerpoint/2010/main" val="25952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Check mar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68"/>
                                        </p:tgtEl>
                                        <p:attrNameLst>
                                          <p:attrName>style.visibility</p:attrName>
                                        </p:attrNameLst>
                                      </p:cBhvr>
                                      <p:to>
                                        <p:strVal val="visible"/>
                                      </p:to>
                                    </p:set>
                                    <p:animEffect transition="in" filter="fade">
                                      <p:cBhvr>
                                        <p:cTn id="22" dur="500"/>
                                        <p:tgtEl>
                                          <p:spTgt spid="11268"/>
                                        </p:tgtEl>
                                      </p:cBhvr>
                                    </p:animEffect>
                                  </p:childTnLst>
                                  <p:subTnLst>
                                    <p:audio>
                                      <p:cMediaNode>
                                        <p:cTn display="0" masterRel="sameClick">
                                          <p:stCondLst>
                                            <p:cond evt="begin" delay="0">
                                              <p:tn val="20"/>
                                            </p:cond>
                                          </p:stCondLst>
                                          <p:endCondLst>
                                            <p:cond evt="onStopAudio" delay="0">
                                              <p:tgtEl>
                                                <p:sldTgt/>
                                              </p:tgtEl>
                                            </p:cond>
                                          </p:endCondLst>
                                        </p:cTn>
                                        <p:tgtEl>
                                          <p:sndTgt r:embed="rId3" name="Check mar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74"/>
                                        </p:tgtEl>
                                        <p:attrNameLst>
                                          <p:attrName>style.visibility</p:attrName>
                                        </p:attrNameLst>
                                      </p:cBhvr>
                                      <p:to>
                                        <p:strVal val="visible"/>
                                      </p:to>
                                    </p:set>
                                    <p:animEffect transition="in" filter="fade">
                                      <p:cBhvr>
                                        <p:cTn id="27" dur="500"/>
                                        <p:tgtEl>
                                          <p:spTgt spid="11274"/>
                                        </p:tgtEl>
                                      </p:cBhvr>
                                    </p:animEffect>
                                  </p:childTnLst>
                                  <p:subTnLst>
                                    <p:audio>
                                      <p:cMediaNode>
                                        <p:cTn display="0" masterRel="sameClick">
                                          <p:stCondLst>
                                            <p:cond evt="begin" delay="0">
                                              <p:tn val="25"/>
                                            </p:cond>
                                          </p:stCondLst>
                                          <p:endCondLst>
                                            <p:cond evt="onStopAudio" delay="0">
                                              <p:tgtEl>
                                                <p:sldTgt/>
                                              </p:tgtEl>
                                            </p:cond>
                                          </p:endCondLst>
                                        </p:cTn>
                                        <p:tgtEl>
                                          <p:sndTgt r:embed="rId3" name="Check mar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6" name="TextBox 5">
            <a:extLst>
              <a:ext uri="{FF2B5EF4-FFF2-40B4-BE49-F238E27FC236}">
                <a16:creationId xmlns:a16="http://schemas.microsoft.com/office/drawing/2014/main" id="{34433880-29AE-8E9A-2906-0A1CADF22A8A}"/>
              </a:ext>
            </a:extLst>
          </p:cNvPr>
          <p:cNvSpPr txBox="1"/>
          <p:nvPr/>
        </p:nvSpPr>
        <p:spPr>
          <a:xfrm>
            <a:off x="1112277" y="2150855"/>
            <a:ext cx="9937283" cy="2800767"/>
          </a:xfrm>
          <a:prstGeom prst="rect">
            <a:avLst/>
          </a:prstGeom>
          <a:noFill/>
        </p:spPr>
        <p:txBody>
          <a:bodyPr wrap="square" rtlCol="0">
            <a:spAutoFit/>
          </a:bodyPr>
          <a:lstStyle/>
          <a:p>
            <a:pPr algn="ctr"/>
            <a:r>
              <a:rPr lang="en-US" sz="8800" b="1">
                <a:solidFill>
                  <a:srgbClr val="00B050"/>
                </a:solidFill>
              </a:rPr>
              <a:t>NHẮC NHỞ CHÚNG MÌNH</a:t>
            </a:r>
            <a:endParaRPr lang="en-US" sz="7200" b="1">
              <a:solidFill>
                <a:srgbClr val="00B050"/>
              </a:solidFill>
            </a:endParaRPr>
          </a:p>
        </p:txBody>
      </p:sp>
      <p:pic>
        <p:nvPicPr>
          <p:cNvPr id="12290" name="Picture 2" descr="cartoon sun clipart transparent - Clipart World">
            <a:extLst>
              <a:ext uri="{FF2B5EF4-FFF2-40B4-BE49-F238E27FC236}">
                <a16:creationId xmlns:a16="http://schemas.microsoft.com/office/drawing/2014/main" id="{E5FC3DAC-C978-94CB-0C18-48F51BC05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81" y="519674"/>
            <a:ext cx="2715962" cy="24561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86AF707B-5809-3C76-A20C-4C075D3F99EB}"/>
              </a:ext>
            </a:extLst>
          </p:cNvPr>
          <p:cNvSpPr/>
          <p:nvPr/>
        </p:nvSpPr>
        <p:spPr>
          <a:xfrm>
            <a:off x="703769" y="1271600"/>
            <a:ext cx="10754300" cy="3508947"/>
          </a:xfrm>
          <a:prstGeom prst="round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rPr>
              <a:t>	 Cây cối quanh ta làm đẹp thêm cho thiên nhiên và cuộc sống con người, giúp không khí trong lành, mát mẻ hơn. Chúng ta hãy yêu cây và bảo vệ các loài cây nhé!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0"/>
        <p:cNvGrpSpPr/>
        <p:nvPr/>
      </p:nvGrpSpPr>
      <p:grpSpPr>
        <a:xfrm>
          <a:off x="0" y="0"/>
          <a:ext cx="0" cy="0"/>
          <a:chOff x="0" y="0"/>
          <a:chExt cx="0" cy="0"/>
        </a:xfrm>
      </p:grpSpPr>
      <p:sp>
        <p:nvSpPr>
          <p:cNvPr id="12" name="TextBox 11">
            <a:extLst>
              <a:ext uri="{FF2B5EF4-FFF2-40B4-BE49-F238E27FC236}">
                <a16:creationId xmlns:a16="http://schemas.microsoft.com/office/drawing/2014/main" id="{28B1A404-E061-90FA-ACD9-933EF8649D56}"/>
              </a:ext>
            </a:extLst>
          </p:cNvPr>
          <p:cNvSpPr txBox="1"/>
          <p:nvPr/>
        </p:nvSpPr>
        <p:spPr>
          <a:xfrm>
            <a:off x="1112277" y="308687"/>
            <a:ext cx="9937283" cy="1446550"/>
          </a:xfrm>
          <a:prstGeom prst="rect">
            <a:avLst/>
          </a:prstGeom>
          <a:noFill/>
        </p:spPr>
        <p:txBody>
          <a:bodyPr wrap="square" rtlCol="0">
            <a:spAutoFit/>
          </a:bodyPr>
          <a:lstStyle/>
          <a:p>
            <a:pPr algn="ctr"/>
            <a:r>
              <a:rPr lang="en-US" sz="8800" b="1">
                <a:solidFill>
                  <a:srgbClr val="00B050"/>
                </a:solidFill>
              </a:rPr>
              <a:t>DẶN DÒ</a:t>
            </a:r>
            <a:endParaRPr lang="en-US" sz="7200" b="1">
              <a:solidFill>
                <a:srgbClr val="00B050"/>
              </a:solidFill>
            </a:endParaRPr>
          </a:p>
        </p:txBody>
      </p:sp>
      <p:sp>
        <p:nvSpPr>
          <p:cNvPr id="2" name="TextBox 1">
            <a:extLst>
              <a:ext uri="{FF2B5EF4-FFF2-40B4-BE49-F238E27FC236}">
                <a16:creationId xmlns:a16="http://schemas.microsoft.com/office/drawing/2014/main" id="{04FE6BC3-6436-B995-6DD6-6939A995B52B}"/>
              </a:ext>
            </a:extLst>
          </p:cNvPr>
          <p:cNvSpPr txBox="1"/>
          <p:nvPr/>
        </p:nvSpPr>
        <p:spPr>
          <a:xfrm>
            <a:off x="757624" y="2336756"/>
            <a:ext cx="10646587" cy="3139321"/>
          </a:xfrm>
          <a:prstGeom prst="rect">
            <a:avLst/>
          </a:prstGeom>
          <a:noFill/>
        </p:spPr>
        <p:txBody>
          <a:bodyPr wrap="square" rtlCol="0">
            <a:spAutoFit/>
          </a:bodyPr>
          <a:lstStyle/>
          <a:p>
            <a:pPr algn="ctr"/>
            <a:r>
              <a:rPr lang="en-US" sz="6600" b="1">
                <a:solidFill>
                  <a:srgbClr val="7030A0"/>
                </a:solidFill>
              </a:rPr>
              <a:t>Học sinh mang theo một số cây có ở quanh nhà (lưu ý: nhổ cả gốc cây)</a:t>
            </a:r>
            <a:endParaRPr lang="en-US" sz="5400" b="1">
              <a:solidFill>
                <a:srgbClr val="7030A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A188E-7907-5A1D-45E7-C729F3362D7C}"/>
              </a:ext>
            </a:extLst>
          </p:cNvPr>
          <p:cNvPicPr>
            <a:picLocks noChangeAspect="1"/>
          </p:cNvPicPr>
          <p:nvPr/>
        </p:nvPicPr>
        <p:blipFill>
          <a:blip r:embed="rId3"/>
          <a:stretch>
            <a:fillRect/>
          </a:stretch>
        </p:blipFill>
        <p:spPr>
          <a:xfrm>
            <a:off x="1166089" y="1401524"/>
            <a:ext cx="9829660" cy="2881717"/>
          </a:xfrm>
          <a:prstGeom prst="rect">
            <a:avLst/>
          </a:prstGeom>
        </p:spPr>
      </p:pic>
    </p:spTree>
    <p:extLst>
      <p:ext uri="{BB962C8B-B14F-4D97-AF65-F5344CB8AC3E}">
        <p14:creationId xmlns:p14="http://schemas.microsoft.com/office/powerpoint/2010/main" val="19049084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AD9421-6D4C-8DEF-7C44-5F5B334C3AF1}"/>
              </a:ext>
            </a:extLst>
          </p:cNvPr>
          <p:cNvSpPr/>
          <p:nvPr/>
        </p:nvSpPr>
        <p:spPr>
          <a:xfrm>
            <a:off x="471159" y="1266480"/>
            <a:ext cx="11219520" cy="333043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spcAft>
                <a:spcPts val="1200"/>
              </a:spcAft>
            </a:pPr>
            <a:r>
              <a:rPr lang="en-US" sz="7200" b="1">
                <a:solidFill>
                  <a:srgbClr val="002060"/>
                </a:solidFill>
              </a:rPr>
              <a:t>KHỞI ĐỘNG</a:t>
            </a:r>
          </a:p>
          <a:p>
            <a:pPr algn="ctr"/>
            <a:r>
              <a:rPr lang="en-US" sz="7200" b="1">
                <a:solidFill>
                  <a:srgbClr val="7030A0"/>
                </a:solidFill>
              </a:rPr>
              <a:t>KHÁM PHÁ VIDEO </a:t>
            </a:r>
            <a:endParaRPr lang="en-US" sz="7200" b="1" dirty="0">
              <a:solidFill>
                <a:srgbClr val="7030A0"/>
              </a:solidFill>
            </a:endParaRPr>
          </a:p>
        </p:txBody>
      </p:sp>
    </p:spTree>
    <p:extLst>
      <p:ext uri="{BB962C8B-B14F-4D97-AF65-F5344CB8AC3E}">
        <p14:creationId xmlns:p14="http://schemas.microsoft.com/office/powerpoint/2010/main" val="2622229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17.2">
            <a:hlinkClick r:id="" action="ppaction://media"/>
            <a:extLst>
              <a:ext uri="{FF2B5EF4-FFF2-40B4-BE49-F238E27FC236}">
                <a16:creationId xmlns:a16="http://schemas.microsoft.com/office/drawing/2014/main" id="{3C778E0F-50B4-6BA1-0BF8-AEC60F3756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938"/>
            <a:ext cx="12161838" cy="6840537"/>
          </a:xfrm>
          <a:prstGeom prst="rect">
            <a:avLst/>
          </a:prstGeom>
        </p:spPr>
      </p:pic>
    </p:spTree>
    <p:extLst>
      <p:ext uri="{BB962C8B-B14F-4D97-AF65-F5344CB8AC3E}">
        <p14:creationId xmlns:p14="http://schemas.microsoft.com/office/powerpoint/2010/main" val="294145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6" name="TextBox 5">
            <a:extLst>
              <a:ext uri="{FF2B5EF4-FFF2-40B4-BE49-F238E27FC236}">
                <a16:creationId xmlns:a16="http://schemas.microsoft.com/office/drawing/2014/main" id="{2287F32A-3A36-720B-B5D8-4A7E08EB7DE2}"/>
              </a:ext>
            </a:extLst>
          </p:cNvPr>
          <p:cNvSpPr txBox="1"/>
          <p:nvPr/>
        </p:nvSpPr>
        <p:spPr>
          <a:xfrm>
            <a:off x="1112277" y="2505112"/>
            <a:ext cx="9937283" cy="3046988"/>
          </a:xfrm>
          <a:prstGeom prst="rect">
            <a:avLst/>
          </a:prstGeom>
          <a:noFill/>
        </p:spPr>
        <p:txBody>
          <a:bodyPr wrap="square" rtlCol="0">
            <a:spAutoFit/>
          </a:bodyPr>
          <a:lstStyle/>
          <a:p>
            <a:pPr algn="ctr"/>
            <a:r>
              <a:rPr lang="en-US" sz="6000" b="1">
                <a:solidFill>
                  <a:srgbClr val="0070C0"/>
                </a:solidFill>
              </a:rPr>
              <a:t>BÀI 15:</a:t>
            </a:r>
          </a:p>
          <a:p>
            <a:pPr algn="ctr"/>
            <a:r>
              <a:rPr lang="en-US" sz="6600" b="1">
                <a:solidFill>
                  <a:srgbClr val="0070C0"/>
                </a:solidFill>
              </a:rPr>
              <a:t>CÂY XUNG QUANH EM</a:t>
            </a:r>
          </a:p>
          <a:p>
            <a:pPr algn="ctr"/>
            <a:r>
              <a:rPr lang="en-US" sz="6600" b="1">
                <a:solidFill>
                  <a:srgbClr val="0070C0"/>
                </a:solidFill>
              </a:rPr>
              <a:t>(Tiết 1)</a:t>
            </a:r>
            <a:endParaRPr lang="en-US" sz="4800" b="1">
              <a:solidFill>
                <a:srgbClr val="0070C0"/>
              </a:solidFill>
            </a:endParaRPr>
          </a:p>
        </p:txBody>
      </p:sp>
      <p:sp>
        <p:nvSpPr>
          <p:cNvPr id="11" name="TextBox 10">
            <a:extLst>
              <a:ext uri="{FF2B5EF4-FFF2-40B4-BE49-F238E27FC236}">
                <a16:creationId xmlns:a16="http://schemas.microsoft.com/office/drawing/2014/main" id="{A2161941-3FEA-045A-0AD7-13E8F65E991C}"/>
              </a:ext>
            </a:extLst>
          </p:cNvPr>
          <p:cNvSpPr txBox="1"/>
          <p:nvPr/>
        </p:nvSpPr>
        <p:spPr>
          <a:xfrm>
            <a:off x="8389246" y="5964366"/>
            <a:ext cx="3144028" cy="830997"/>
          </a:xfrm>
          <a:prstGeom prst="rect">
            <a:avLst/>
          </a:prstGeom>
          <a:solidFill>
            <a:srgbClr val="FFFFFF"/>
          </a:solidFill>
          <a:effectLst>
            <a:softEdge rad="127000"/>
          </a:effectLst>
        </p:spPr>
        <p:txBody>
          <a:bodyPr wrap="square" rtlCol="0">
            <a:spAutoFit/>
          </a:bodyPr>
          <a:lstStyle/>
          <a:p>
            <a:pPr algn="ctr"/>
            <a:r>
              <a:rPr lang="en-US" sz="4800" b="1"/>
              <a:t>Trang 60</a:t>
            </a:r>
            <a:endParaRPr lang="en-US" sz="4000" b="1"/>
          </a:p>
        </p:txBody>
      </p:sp>
      <p:sp>
        <p:nvSpPr>
          <p:cNvPr id="2" name="TextBox 1">
            <a:extLst>
              <a:ext uri="{FF2B5EF4-FFF2-40B4-BE49-F238E27FC236}">
                <a16:creationId xmlns:a16="http://schemas.microsoft.com/office/drawing/2014/main" id="{538BD522-ED06-F0E1-FC6D-084B850A7898}"/>
              </a:ext>
            </a:extLst>
          </p:cNvPr>
          <p:cNvSpPr txBox="1"/>
          <p:nvPr/>
        </p:nvSpPr>
        <p:spPr>
          <a:xfrm>
            <a:off x="1112277" y="193311"/>
            <a:ext cx="9937283" cy="1938992"/>
          </a:xfrm>
          <a:prstGeom prst="rect">
            <a:avLst/>
          </a:prstGeom>
          <a:noFill/>
        </p:spPr>
        <p:txBody>
          <a:bodyPr wrap="square" rtlCol="0">
            <a:spAutoFit/>
          </a:bodyPr>
          <a:lstStyle/>
          <a:p>
            <a:pPr algn="ctr"/>
            <a:r>
              <a:rPr lang="en-US" sz="6000" b="1">
                <a:solidFill>
                  <a:srgbClr val="7030A0"/>
                </a:solidFill>
              </a:rPr>
              <a:t>CHỦ ĐỀ 4: </a:t>
            </a:r>
          </a:p>
          <a:p>
            <a:pPr algn="ctr"/>
            <a:r>
              <a:rPr lang="en-US" sz="6000" b="1">
                <a:solidFill>
                  <a:srgbClr val="7030A0"/>
                </a:solidFill>
              </a:rPr>
              <a:t>THỰC VẬT VÀ ĐỘNG VẬT</a:t>
            </a:r>
            <a:endParaRPr lang="en-US" sz="4800" b="1">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grpSp>
        <p:nvGrpSpPr>
          <p:cNvPr id="5" name="Group 4">
            <a:extLst>
              <a:ext uri="{FF2B5EF4-FFF2-40B4-BE49-F238E27FC236}">
                <a16:creationId xmlns:a16="http://schemas.microsoft.com/office/drawing/2014/main" id="{AA2BE91C-4FE9-1D2E-D1C4-5DF99CCF3035}"/>
              </a:ext>
            </a:extLst>
          </p:cNvPr>
          <p:cNvGrpSpPr/>
          <p:nvPr/>
        </p:nvGrpSpPr>
        <p:grpSpPr>
          <a:xfrm>
            <a:off x="369250" y="1547838"/>
            <a:ext cx="11668266" cy="4564430"/>
            <a:chOff x="1027655" y="2189523"/>
            <a:chExt cx="10684042" cy="4179418"/>
          </a:xfrm>
        </p:grpSpPr>
        <p:pic>
          <p:nvPicPr>
            <p:cNvPr id="3" name="Picture 2">
              <a:extLst>
                <a:ext uri="{FF2B5EF4-FFF2-40B4-BE49-F238E27FC236}">
                  <a16:creationId xmlns:a16="http://schemas.microsoft.com/office/drawing/2014/main" id="{1ED1A9C4-853C-52DA-F238-8500CC5D6E0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19480" b="-1"/>
            <a:stretch/>
          </p:blipFill>
          <p:spPr>
            <a:xfrm>
              <a:off x="1027655" y="2189523"/>
              <a:ext cx="10684042" cy="4179418"/>
            </a:xfrm>
            <a:prstGeom prst="rect">
              <a:avLst/>
            </a:prstGeom>
            <a:ln>
              <a:noFill/>
            </a:ln>
            <a:effectLst>
              <a:softEdge rad="112500"/>
            </a:effectLst>
          </p:spPr>
        </p:pic>
        <p:sp>
          <p:nvSpPr>
            <p:cNvPr id="4" name="Speech Bubble: Rectangle with Corners Rounded 3">
              <a:extLst>
                <a:ext uri="{FF2B5EF4-FFF2-40B4-BE49-F238E27FC236}">
                  <a16:creationId xmlns:a16="http://schemas.microsoft.com/office/drawing/2014/main" id="{A269D0CB-C428-ACDA-38E1-59E678FCBA65}"/>
                </a:ext>
              </a:extLst>
            </p:cNvPr>
            <p:cNvSpPr/>
            <p:nvPr/>
          </p:nvSpPr>
          <p:spPr>
            <a:xfrm>
              <a:off x="4432592" y="2326105"/>
              <a:ext cx="2029326" cy="476066"/>
            </a:xfrm>
            <a:prstGeom prst="wedgeRoundRectCallout">
              <a:avLst>
                <a:gd name="adj1" fmla="val -28401"/>
                <a:gd name="adj2" fmla="val 70356"/>
                <a:gd name="adj3" fmla="val 16667"/>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00000"/>
                  </a:solidFill>
                </a:rPr>
                <a:t>Đây là cây gì nhỉ?</a:t>
              </a:r>
            </a:p>
          </p:txBody>
        </p:sp>
      </p:grpSp>
      <p:sp>
        <p:nvSpPr>
          <p:cNvPr id="6" name="Rectangle: Rounded Corners 5">
            <a:extLst>
              <a:ext uri="{FF2B5EF4-FFF2-40B4-BE49-F238E27FC236}">
                <a16:creationId xmlns:a16="http://schemas.microsoft.com/office/drawing/2014/main" id="{65E37CC7-9A6B-1ADE-27B1-1BE481EF8A7B}"/>
              </a:ext>
            </a:extLst>
          </p:cNvPr>
          <p:cNvSpPr/>
          <p:nvPr/>
        </p:nvSpPr>
        <p:spPr>
          <a:xfrm>
            <a:off x="715494" y="315810"/>
            <a:ext cx="10727975" cy="980577"/>
          </a:xfrm>
          <a:prstGeom prst="roundRect">
            <a:avLst/>
          </a:prstGeom>
          <a:solidFill>
            <a:srgbClr val="CEEF99"/>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Hoa, Minh và các bạn đang làm gì ở vườn trường?</a:t>
            </a:r>
          </a:p>
        </p:txBody>
      </p:sp>
      <p:cxnSp>
        <p:nvCxnSpPr>
          <p:cNvPr id="8" name="Straight Arrow Connector 7">
            <a:extLst>
              <a:ext uri="{FF2B5EF4-FFF2-40B4-BE49-F238E27FC236}">
                <a16:creationId xmlns:a16="http://schemas.microsoft.com/office/drawing/2014/main" id="{59022B03-D604-82CD-5CFE-B43CB35400AE}"/>
              </a:ext>
            </a:extLst>
          </p:cNvPr>
          <p:cNvCxnSpPr>
            <a:cxnSpLocks/>
          </p:cNvCxnSpPr>
          <p:nvPr/>
        </p:nvCxnSpPr>
        <p:spPr>
          <a:xfrm flipV="1">
            <a:off x="1058779" y="3280611"/>
            <a:ext cx="529390" cy="3769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5C893F-2B00-BC27-586E-9302A0BCE435}"/>
              </a:ext>
            </a:extLst>
          </p:cNvPr>
          <p:cNvSpPr/>
          <p:nvPr/>
        </p:nvSpPr>
        <p:spPr>
          <a:xfrm>
            <a:off x="0" y="3712329"/>
            <a:ext cx="2410331" cy="730140"/>
          </a:xfrm>
          <a:prstGeom prst="rect">
            <a:avLst/>
          </a:prstGeom>
          <a:solidFill>
            <a:schemeClr val="accent6"/>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Bàng – cây che bóng mát</a:t>
            </a:r>
          </a:p>
        </p:txBody>
      </p:sp>
      <p:cxnSp>
        <p:nvCxnSpPr>
          <p:cNvPr id="12" name="Straight Arrow Connector 11">
            <a:extLst>
              <a:ext uri="{FF2B5EF4-FFF2-40B4-BE49-F238E27FC236}">
                <a16:creationId xmlns:a16="http://schemas.microsoft.com/office/drawing/2014/main" id="{DBC3D7D5-4D7F-0268-7AB2-F10374150FDB}"/>
              </a:ext>
            </a:extLst>
          </p:cNvPr>
          <p:cNvCxnSpPr>
            <a:cxnSpLocks/>
          </p:cNvCxnSpPr>
          <p:nvPr/>
        </p:nvCxnSpPr>
        <p:spPr>
          <a:xfrm>
            <a:off x="3240505" y="4924927"/>
            <a:ext cx="594571" cy="4812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0811545-3EE9-A3EA-C217-27CDC58281A9}"/>
              </a:ext>
            </a:extLst>
          </p:cNvPr>
          <p:cNvSpPr/>
          <p:nvPr/>
        </p:nvSpPr>
        <p:spPr>
          <a:xfrm>
            <a:off x="2152156" y="4479760"/>
            <a:ext cx="2642932" cy="573730"/>
          </a:xfrm>
          <a:prstGeom prst="rect">
            <a:avLst/>
          </a:prstGeom>
          <a:solidFill>
            <a:schemeClr val="accent6"/>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hoa hồng – cây hoa</a:t>
            </a:r>
          </a:p>
        </p:txBody>
      </p:sp>
      <p:cxnSp>
        <p:nvCxnSpPr>
          <p:cNvPr id="19" name="Straight Arrow Connector 18">
            <a:extLst>
              <a:ext uri="{FF2B5EF4-FFF2-40B4-BE49-F238E27FC236}">
                <a16:creationId xmlns:a16="http://schemas.microsoft.com/office/drawing/2014/main" id="{220F8F4D-B224-260F-3DF5-85A7FBC52DA5}"/>
              </a:ext>
            </a:extLst>
          </p:cNvPr>
          <p:cNvCxnSpPr>
            <a:cxnSpLocks/>
          </p:cNvCxnSpPr>
          <p:nvPr/>
        </p:nvCxnSpPr>
        <p:spPr>
          <a:xfrm>
            <a:off x="7595936" y="3152048"/>
            <a:ext cx="594571" cy="4812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2A1DD4F-7597-4C4C-6489-E88DA353565D}"/>
              </a:ext>
            </a:extLst>
          </p:cNvPr>
          <p:cNvSpPr/>
          <p:nvPr/>
        </p:nvSpPr>
        <p:spPr>
          <a:xfrm>
            <a:off x="6507587" y="2679031"/>
            <a:ext cx="2642932" cy="601579"/>
          </a:xfrm>
          <a:prstGeom prst="rect">
            <a:avLst/>
          </a:prstGeom>
          <a:solidFill>
            <a:schemeClr val="accent6"/>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Cải cúc – cây rau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Check mar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subTnLst>
                                    <p:audio>
                                      <p:cMediaNode>
                                        <p:cTn display="0" masterRel="sameClick">
                                          <p:stCondLst>
                                            <p:cond evt="begin" delay="0">
                                              <p:tn val="3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5E37CC7-9A6B-1ADE-27B1-1BE481EF8A7B}"/>
              </a:ext>
            </a:extLst>
          </p:cNvPr>
          <p:cNvSpPr/>
          <p:nvPr/>
        </p:nvSpPr>
        <p:spPr>
          <a:xfrm>
            <a:off x="321943" y="606983"/>
            <a:ext cx="11517951" cy="1315452"/>
          </a:xfrm>
          <a:prstGeom prst="roundRect">
            <a:avLst/>
          </a:prstGeom>
          <a:solidFill>
            <a:srgbClr val="CEEF99"/>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rgbClr val="000000"/>
                </a:solidFill>
              </a:rPr>
              <a:t>Em có thể nhìn thấy cây ở khắp mọi nơi. Em có biết tên, các bộ phận và lợi ích của chúng không?</a:t>
            </a:r>
          </a:p>
        </p:txBody>
      </p:sp>
      <p:pic>
        <p:nvPicPr>
          <p:cNvPr id="1028" name="Picture 4" descr="Classroom Expectations - Carlisle Area School District">
            <a:extLst>
              <a:ext uri="{FF2B5EF4-FFF2-40B4-BE49-F238E27FC236}">
                <a16:creationId xmlns:a16="http://schemas.microsoft.com/office/drawing/2014/main" id="{0A3E34A5-96CC-C2E6-2B70-BEAB7702E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497" y="2480260"/>
            <a:ext cx="4762500"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349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9"/>
        <p:cNvGrpSpPr/>
        <p:nvPr/>
      </p:nvGrpSpPr>
      <p:grpSpPr>
        <a:xfrm>
          <a:off x="0" y="0"/>
          <a:ext cx="0" cy="0"/>
          <a:chOff x="0" y="0"/>
          <a:chExt cx="0" cy="0"/>
        </a:xfrm>
      </p:grpSpPr>
      <p:sp>
        <p:nvSpPr>
          <p:cNvPr id="22" name="Rectangle 21">
            <a:extLst>
              <a:ext uri="{FF2B5EF4-FFF2-40B4-BE49-F238E27FC236}">
                <a16:creationId xmlns:a16="http://schemas.microsoft.com/office/drawing/2014/main" id="{2DC44875-07BF-667B-C383-502ECEB2564B}"/>
              </a:ext>
            </a:extLst>
          </p:cNvPr>
          <p:cNvSpPr/>
          <p:nvPr/>
        </p:nvSpPr>
        <p:spPr>
          <a:xfrm>
            <a:off x="1897007" y="1770581"/>
            <a:ext cx="8367823" cy="354481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11500" b="1" dirty="0">
                <a:solidFill>
                  <a:srgbClr val="002060"/>
                </a:solidFill>
              </a:rPr>
              <a:t>KHÁM PHÁ</a:t>
            </a:r>
            <a:endParaRPr lang="en-US" sz="11500" b="1" dirty="0">
              <a:solidFill>
                <a:srgbClr val="002060"/>
              </a:solidFill>
            </a:endParaRPr>
          </a:p>
        </p:txBody>
      </p:sp>
      <p:sp>
        <p:nvSpPr>
          <p:cNvPr id="14" name="Google Shape;979;p43">
            <a:extLst>
              <a:ext uri="{FF2B5EF4-FFF2-40B4-BE49-F238E27FC236}">
                <a16:creationId xmlns:a16="http://schemas.microsoft.com/office/drawing/2014/main" id="{2B0F790C-52A3-D145-9C16-61E61B637523}"/>
              </a:ext>
            </a:extLst>
          </p:cNvPr>
          <p:cNvSpPr/>
          <p:nvPr/>
        </p:nvSpPr>
        <p:spPr>
          <a:xfrm>
            <a:off x="5253997" y="762969"/>
            <a:ext cx="1653842" cy="1559270"/>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5" name="Google Shape;987;p43">
            <a:extLst>
              <a:ext uri="{FF2B5EF4-FFF2-40B4-BE49-F238E27FC236}">
                <a16:creationId xmlns:a16="http://schemas.microsoft.com/office/drawing/2014/main" id="{31E8D88B-86BA-D18E-89D1-D6B9EDAAA1B1}"/>
              </a:ext>
            </a:extLst>
          </p:cNvPr>
          <p:cNvSpPr txBox="1">
            <a:spLocks/>
          </p:cNvSpPr>
          <p:nvPr/>
        </p:nvSpPr>
        <p:spPr>
          <a:xfrm>
            <a:off x="5775797" y="1028177"/>
            <a:ext cx="972787" cy="997127"/>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r>
              <a:rPr lang="en" sz="7200" b="1">
                <a:solidFill>
                  <a:schemeClr val="accent6"/>
                </a:solidFill>
              </a:rPr>
              <a:t>1</a:t>
            </a:r>
          </a:p>
        </p:txBody>
      </p:sp>
      <p:grpSp>
        <p:nvGrpSpPr>
          <p:cNvPr id="16" name="Google Shape;1004;p43">
            <a:extLst>
              <a:ext uri="{FF2B5EF4-FFF2-40B4-BE49-F238E27FC236}">
                <a16:creationId xmlns:a16="http://schemas.microsoft.com/office/drawing/2014/main" id="{4BB0E776-F1E9-D3C9-9596-E34BD0B768D2}"/>
              </a:ext>
            </a:extLst>
          </p:cNvPr>
          <p:cNvGrpSpPr/>
          <p:nvPr/>
        </p:nvGrpSpPr>
        <p:grpSpPr>
          <a:xfrm>
            <a:off x="4342675" y="730583"/>
            <a:ext cx="1368373" cy="1563489"/>
            <a:chOff x="130325" y="1561575"/>
            <a:chExt cx="1028825" cy="1175525"/>
          </a:xfrm>
        </p:grpSpPr>
        <p:sp>
          <p:nvSpPr>
            <p:cNvPr id="17" name="Google Shape;1005;p43">
              <a:extLst>
                <a:ext uri="{FF2B5EF4-FFF2-40B4-BE49-F238E27FC236}">
                  <a16:creationId xmlns:a16="http://schemas.microsoft.com/office/drawing/2014/main" id="{EC52EF3B-7E11-927E-7E9C-3F6D615F37E3}"/>
                </a:ext>
              </a:extLst>
            </p:cNvPr>
            <p:cNvSpPr/>
            <p:nvPr/>
          </p:nvSpPr>
          <p:spPr>
            <a:xfrm>
              <a:off x="130325" y="1561575"/>
              <a:ext cx="1028825" cy="1117675"/>
            </a:xfrm>
            <a:custGeom>
              <a:avLst/>
              <a:gdLst/>
              <a:ahLst/>
              <a:cxnLst/>
              <a:rect l="l" t="t" r="r" b="b"/>
              <a:pathLst>
                <a:path w="41153" h="44707" extrusionOk="0">
                  <a:moveTo>
                    <a:pt x="31017" y="0"/>
                  </a:moveTo>
                  <a:cubicBezTo>
                    <a:pt x="30985" y="0"/>
                    <a:pt x="30952" y="9"/>
                    <a:pt x="30925" y="30"/>
                  </a:cubicBezTo>
                  <a:cubicBezTo>
                    <a:pt x="30893" y="30"/>
                    <a:pt x="30860" y="94"/>
                    <a:pt x="30845" y="142"/>
                  </a:cubicBezTo>
                  <a:cubicBezTo>
                    <a:pt x="30764" y="255"/>
                    <a:pt x="30506" y="464"/>
                    <a:pt x="30330" y="610"/>
                  </a:cubicBezTo>
                  <a:cubicBezTo>
                    <a:pt x="29105" y="1576"/>
                    <a:pt x="27881" y="2156"/>
                    <a:pt x="26690" y="3122"/>
                  </a:cubicBezTo>
                  <a:cubicBezTo>
                    <a:pt x="25996" y="3734"/>
                    <a:pt x="25288" y="4346"/>
                    <a:pt x="24708" y="5070"/>
                  </a:cubicBezTo>
                  <a:cubicBezTo>
                    <a:pt x="24225" y="5747"/>
                    <a:pt x="23790" y="6488"/>
                    <a:pt x="23533" y="7278"/>
                  </a:cubicBezTo>
                  <a:cubicBezTo>
                    <a:pt x="23243" y="8195"/>
                    <a:pt x="23275" y="9161"/>
                    <a:pt x="23258" y="10112"/>
                  </a:cubicBezTo>
                  <a:cubicBezTo>
                    <a:pt x="23323" y="11481"/>
                    <a:pt x="23533" y="13059"/>
                    <a:pt x="23452" y="14283"/>
                  </a:cubicBezTo>
                  <a:cubicBezTo>
                    <a:pt x="23404" y="14895"/>
                    <a:pt x="23243" y="15862"/>
                    <a:pt x="23162" y="16297"/>
                  </a:cubicBezTo>
                  <a:cubicBezTo>
                    <a:pt x="23146" y="16329"/>
                    <a:pt x="23146" y="16377"/>
                    <a:pt x="23129" y="16409"/>
                  </a:cubicBezTo>
                  <a:cubicBezTo>
                    <a:pt x="22985" y="15234"/>
                    <a:pt x="22953" y="13591"/>
                    <a:pt x="22517" y="12447"/>
                  </a:cubicBezTo>
                  <a:cubicBezTo>
                    <a:pt x="22083" y="11433"/>
                    <a:pt x="21680" y="10370"/>
                    <a:pt x="20891" y="9565"/>
                  </a:cubicBezTo>
                  <a:cubicBezTo>
                    <a:pt x="20069" y="8469"/>
                    <a:pt x="19167" y="7696"/>
                    <a:pt x="18024" y="6874"/>
                  </a:cubicBezTo>
                  <a:cubicBezTo>
                    <a:pt x="17412" y="6537"/>
                    <a:pt x="16543" y="5989"/>
                    <a:pt x="16027" y="5860"/>
                  </a:cubicBezTo>
                  <a:cubicBezTo>
                    <a:pt x="15415" y="5747"/>
                    <a:pt x="14883" y="5409"/>
                    <a:pt x="14191" y="5296"/>
                  </a:cubicBezTo>
                  <a:cubicBezTo>
                    <a:pt x="13129" y="5220"/>
                    <a:pt x="12039" y="4907"/>
                    <a:pt x="11059" y="4907"/>
                  </a:cubicBezTo>
                  <a:cubicBezTo>
                    <a:pt x="11013" y="4907"/>
                    <a:pt x="10967" y="4908"/>
                    <a:pt x="10921" y="4909"/>
                  </a:cubicBezTo>
                  <a:cubicBezTo>
                    <a:pt x="10461" y="4909"/>
                    <a:pt x="10013" y="4745"/>
                    <a:pt x="9554" y="4745"/>
                  </a:cubicBezTo>
                  <a:cubicBezTo>
                    <a:pt x="9516" y="4745"/>
                    <a:pt x="9478" y="4746"/>
                    <a:pt x="9439" y="4748"/>
                  </a:cubicBezTo>
                  <a:cubicBezTo>
                    <a:pt x="9198" y="4813"/>
                    <a:pt x="9327" y="5103"/>
                    <a:pt x="9327" y="5280"/>
                  </a:cubicBezTo>
                  <a:cubicBezTo>
                    <a:pt x="9424" y="5747"/>
                    <a:pt x="9552" y="6005"/>
                    <a:pt x="9617" y="6440"/>
                  </a:cubicBezTo>
                  <a:cubicBezTo>
                    <a:pt x="9649" y="6923"/>
                    <a:pt x="9697" y="7729"/>
                    <a:pt x="9746" y="8098"/>
                  </a:cubicBezTo>
                  <a:cubicBezTo>
                    <a:pt x="9746" y="9371"/>
                    <a:pt x="9488" y="10467"/>
                    <a:pt x="9181" y="11771"/>
                  </a:cubicBezTo>
                  <a:cubicBezTo>
                    <a:pt x="9085" y="12705"/>
                    <a:pt x="8940" y="13639"/>
                    <a:pt x="9101" y="14573"/>
                  </a:cubicBezTo>
                  <a:cubicBezTo>
                    <a:pt x="9246" y="15556"/>
                    <a:pt x="9600" y="16602"/>
                    <a:pt x="10116" y="17425"/>
                  </a:cubicBezTo>
                  <a:cubicBezTo>
                    <a:pt x="10373" y="17923"/>
                    <a:pt x="10728" y="18359"/>
                    <a:pt x="11146" y="18728"/>
                  </a:cubicBezTo>
                  <a:cubicBezTo>
                    <a:pt x="10470" y="18423"/>
                    <a:pt x="9793" y="18423"/>
                    <a:pt x="9053" y="18423"/>
                  </a:cubicBezTo>
                  <a:cubicBezTo>
                    <a:pt x="8992" y="18425"/>
                    <a:pt x="8931" y="18426"/>
                    <a:pt x="8871" y="18426"/>
                  </a:cubicBezTo>
                  <a:cubicBezTo>
                    <a:pt x="8496" y="18426"/>
                    <a:pt x="8120" y="18391"/>
                    <a:pt x="7732" y="18391"/>
                  </a:cubicBezTo>
                  <a:cubicBezTo>
                    <a:pt x="7216" y="18423"/>
                    <a:pt x="6701" y="18488"/>
                    <a:pt x="6186" y="18488"/>
                  </a:cubicBezTo>
                  <a:cubicBezTo>
                    <a:pt x="5912" y="18503"/>
                    <a:pt x="5413" y="18552"/>
                    <a:pt x="5526" y="18922"/>
                  </a:cubicBezTo>
                  <a:cubicBezTo>
                    <a:pt x="5719" y="19405"/>
                    <a:pt x="5977" y="19873"/>
                    <a:pt x="6267" y="20324"/>
                  </a:cubicBezTo>
                  <a:cubicBezTo>
                    <a:pt x="6765" y="21080"/>
                    <a:pt x="7216" y="22175"/>
                    <a:pt x="8054" y="22819"/>
                  </a:cubicBezTo>
                  <a:cubicBezTo>
                    <a:pt x="8618" y="23238"/>
                    <a:pt x="9295" y="23545"/>
                    <a:pt x="9971" y="23754"/>
                  </a:cubicBezTo>
                  <a:cubicBezTo>
                    <a:pt x="10970" y="24011"/>
                    <a:pt x="11791" y="24108"/>
                    <a:pt x="12693" y="24415"/>
                  </a:cubicBezTo>
                  <a:cubicBezTo>
                    <a:pt x="13064" y="24527"/>
                    <a:pt x="13225" y="24527"/>
                    <a:pt x="13530" y="24672"/>
                  </a:cubicBezTo>
                  <a:cubicBezTo>
                    <a:pt x="13691" y="24769"/>
                    <a:pt x="13884" y="24866"/>
                    <a:pt x="14078" y="24962"/>
                  </a:cubicBezTo>
                  <a:cubicBezTo>
                    <a:pt x="13401" y="24898"/>
                    <a:pt x="12725" y="24817"/>
                    <a:pt x="12065" y="24688"/>
                  </a:cubicBezTo>
                  <a:cubicBezTo>
                    <a:pt x="11502" y="24583"/>
                    <a:pt x="10941" y="24436"/>
                    <a:pt x="10370" y="24436"/>
                  </a:cubicBezTo>
                  <a:cubicBezTo>
                    <a:pt x="10238" y="24436"/>
                    <a:pt x="10105" y="24444"/>
                    <a:pt x="9971" y="24462"/>
                  </a:cubicBezTo>
                  <a:cubicBezTo>
                    <a:pt x="8651" y="24623"/>
                    <a:pt x="7281" y="24623"/>
                    <a:pt x="6138" y="25059"/>
                  </a:cubicBezTo>
                  <a:cubicBezTo>
                    <a:pt x="5494" y="25284"/>
                    <a:pt x="4929" y="25671"/>
                    <a:pt x="4398" y="26073"/>
                  </a:cubicBezTo>
                  <a:cubicBezTo>
                    <a:pt x="3496" y="26605"/>
                    <a:pt x="2595" y="27443"/>
                    <a:pt x="1998" y="28070"/>
                  </a:cubicBezTo>
                  <a:cubicBezTo>
                    <a:pt x="1564" y="28424"/>
                    <a:pt x="1242" y="28650"/>
                    <a:pt x="823" y="28731"/>
                  </a:cubicBezTo>
                  <a:cubicBezTo>
                    <a:pt x="581" y="28811"/>
                    <a:pt x="469" y="28811"/>
                    <a:pt x="146" y="28875"/>
                  </a:cubicBezTo>
                  <a:cubicBezTo>
                    <a:pt x="33" y="28924"/>
                    <a:pt x="1" y="29069"/>
                    <a:pt x="65" y="29165"/>
                  </a:cubicBezTo>
                  <a:cubicBezTo>
                    <a:pt x="469" y="29375"/>
                    <a:pt x="758" y="29762"/>
                    <a:pt x="1145" y="30132"/>
                  </a:cubicBezTo>
                  <a:cubicBezTo>
                    <a:pt x="1418" y="30406"/>
                    <a:pt x="1772" y="30583"/>
                    <a:pt x="2047" y="30840"/>
                  </a:cubicBezTo>
                  <a:cubicBezTo>
                    <a:pt x="2272" y="31034"/>
                    <a:pt x="2481" y="31291"/>
                    <a:pt x="2707" y="31598"/>
                  </a:cubicBezTo>
                  <a:cubicBezTo>
                    <a:pt x="3078" y="32000"/>
                    <a:pt x="3480" y="32354"/>
                    <a:pt x="3883" y="32725"/>
                  </a:cubicBezTo>
                  <a:cubicBezTo>
                    <a:pt x="4463" y="33241"/>
                    <a:pt x="5219" y="33482"/>
                    <a:pt x="5912" y="33836"/>
                  </a:cubicBezTo>
                  <a:cubicBezTo>
                    <a:pt x="6508" y="34175"/>
                    <a:pt x="7055" y="34465"/>
                    <a:pt x="7781" y="34738"/>
                  </a:cubicBezTo>
                  <a:cubicBezTo>
                    <a:pt x="8473" y="35077"/>
                    <a:pt x="9327" y="35769"/>
                    <a:pt x="10261" y="35947"/>
                  </a:cubicBezTo>
                  <a:cubicBezTo>
                    <a:pt x="10517" y="35980"/>
                    <a:pt x="10779" y="35996"/>
                    <a:pt x="11042" y="35996"/>
                  </a:cubicBezTo>
                  <a:cubicBezTo>
                    <a:pt x="11540" y="35996"/>
                    <a:pt x="12041" y="35939"/>
                    <a:pt x="12516" y="35833"/>
                  </a:cubicBezTo>
                  <a:cubicBezTo>
                    <a:pt x="13225" y="35543"/>
                    <a:pt x="13981" y="35318"/>
                    <a:pt x="14610" y="34884"/>
                  </a:cubicBezTo>
                  <a:cubicBezTo>
                    <a:pt x="15061" y="34529"/>
                    <a:pt x="15753" y="34287"/>
                    <a:pt x="16397" y="34014"/>
                  </a:cubicBezTo>
                  <a:cubicBezTo>
                    <a:pt x="16719" y="33821"/>
                    <a:pt x="16977" y="33546"/>
                    <a:pt x="17283" y="33321"/>
                  </a:cubicBezTo>
                  <a:cubicBezTo>
                    <a:pt x="17814" y="32887"/>
                    <a:pt x="18379" y="32483"/>
                    <a:pt x="18910" y="32049"/>
                  </a:cubicBezTo>
                  <a:lnTo>
                    <a:pt x="18910" y="32049"/>
                  </a:lnTo>
                  <a:cubicBezTo>
                    <a:pt x="18910" y="32081"/>
                    <a:pt x="18910" y="32097"/>
                    <a:pt x="18894" y="32129"/>
                  </a:cubicBezTo>
                  <a:cubicBezTo>
                    <a:pt x="18877" y="32146"/>
                    <a:pt x="18523" y="32902"/>
                    <a:pt x="18491" y="32919"/>
                  </a:cubicBezTo>
                  <a:cubicBezTo>
                    <a:pt x="18282" y="33241"/>
                    <a:pt x="18024" y="33514"/>
                    <a:pt x="17863" y="33868"/>
                  </a:cubicBezTo>
                  <a:cubicBezTo>
                    <a:pt x="17606" y="34336"/>
                    <a:pt x="17557" y="34884"/>
                    <a:pt x="17396" y="35382"/>
                  </a:cubicBezTo>
                  <a:cubicBezTo>
                    <a:pt x="17138" y="36059"/>
                    <a:pt x="16994" y="37347"/>
                    <a:pt x="17009" y="38266"/>
                  </a:cubicBezTo>
                  <a:cubicBezTo>
                    <a:pt x="17009" y="38975"/>
                    <a:pt x="17090" y="39716"/>
                    <a:pt x="17363" y="40392"/>
                  </a:cubicBezTo>
                  <a:cubicBezTo>
                    <a:pt x="17670" y="41101"/>
                    <a:pt x="18104" y="41745"/>
                    <a:pt x="18540" y="42372"/>
                  </a:cubicBezTo>
                  <a:cubicBezTo>
                    <a:pt x="19232" y="43049"/>
                    <a:pt x="19973" y="43678"/>
                    <a:pt x="20730" y="44273"/>
                  </a:cubicBezTo>
                  <a:cubicBezTo>
                    <a:pt x="21099" y="44579"/>
                    <a:pt x="21334" y="44707"/>
                    <a:pt x="21495" y="44707"/>
                  </a:cubicBezTo>
                  <a:cubicBezTo>
                    <a:pt x="21825" y="44707"/>
                    <a:pt x="21845" y="44167"/>
                    <a:pt x="22083" y="43517"/>
                  </a:cubicBezTo>
                  <a:cubicBezTo>
                    <a:pt x="22373" y="42454"/>
                    <a:pt x="22921" y="41519"/>
                    <a:pt x="23372" y="40633"/>
                  </a:cubicBezTo>
                  <a:cubicBezTo>
                    <a:pt x="24080" y="39297"/>
                    <a:pt x="24692" y="38120"/>
                    <a:pt x="25288" y="36784"/>
                  </a:cubicBezTo>
                  <a:cubicBezTo>
                    <a:pt x="25594" y="36059"/>
                    <a:pt x="25900" y="35335"/>
                    <a:pt x="26078" y="34577"/>
                  </a:cubicBezTo>
                  <a:cubicBezTo>
                    <a:pt x="26157" y="34158"/>
                    <a:pt x="26222" y="33739"/>
                    <a:pt x="26303" y="33321"/>
                  </a:cubicBezTo>
                  <a:cubicBezTo>
                    <a:pt x="26318" y="33241"/>
                    <a:pt x="26318" y="33112"/>
                    <a:pt x="26335" y="33015"/>
                  </a:cubicBezTo>
                  <a:cubicBezTo>
                    <a:pt x="26496" y="33048"/>
                    <a:pt x="26690" y="33095"/>
                    <a:pt x="26818" y="33192"/>
                  </a:cubicBezTo>
                  <a:cubicBezTo>
                    <a:pt x="27478" y="33707"/>
                    <a:pt x="28107" y="34239"/>
                    <a:pt x="28816" y="34674"/>
                  </a:cubicBezTo>
                  <a:cubicBezTo>
                    <a:pt x="29589" y="35335"/>
                    <a:pt x="30491" y="35818"/>
                    <a:pt x="31440" y="36172"/>
                  </a:cubicBezTo>
                  <a:cubicBezTo>
                    <a:pt x="32683" y="36586"/>
                    <a:pt x="34224" y="36756"/>
                    <a:pt x="35329" y="36756"/>
                  </a:cubicBezTo>
                  <a:cubicBezTo>
                    <a:pt x="35427" y="36756"/>
                    <a:pt x="35522" y="36755"/>
                    <a:pt x="35612" y="36752"/>
                  </a:cubicBezTo>
                  <a:cubicBezTo>
                    <a:pt x="35877" y="36771"/>
                    <a:pt x="36152" y="36779"/>
                    <a:pt x="36431" y="36779"/>
                  </a:cubicBezTo>
                  <a:cubicBezTo>
                    <a:pt x="37562" y="36779"/>
                    <a:pt x="38776" y="36652"/>
                    <a:pt x="39783" y="36639"/>
                  </a:cubicBezTo>
                  <a:cubicBezTo>
                    <a:pt x="39828" y="36636"/>
                    <a:pt x="39868" y="36635"/>
                    <a:pt x="39904" y="36635"/>
                  </a:cubicBezTo>
                  <a:cubicBezTo>
                    <a:pt x="40050" y="36635"/>
                    <a:pt x="40139" y="36650"/>
                    <a:pt x="40279" y="36650"/>
                  </a:cubicBezTo>
                  <a:cubicBezTo>
                    <a:pt x="40342" y="36650"/>
                    <a:pt x="40415" y="36647"/>
                    <a:pt x="40509" y="36639"/>
                  </a:cubicBezTo>
                  <a:cubicBezTo>
                    <a:pt x="40717" y="36574"/>
                    <a:pt x="40782" y="36349"/>
                    <a:pt x="40782" y="36155"/>
                  </a:cubicBezTo>
                  <a:cubicBezTo>
                    <a:pt x="40814" y="35947"/>
                    <a:pt x="40799" y="35737"/>
                    <a:pt x="40782" y="35528"/>
                  </a:cubicBezTo>
                  <a:cubicBezTo>
                    <a:pt x="40717" y="34594"/>
                    <a:pt x="40717" y="33772"/>
                    <a:pt x="40428" y="32805"/>
                  </a:cubicBezTo>
                  <a:cubicBezTo>
                    <a:pt x="39134" y="30004"/>
                    <a:pt x="35795" y="29059"/>
                    <a:pt x="32875" y="29059"/>
                  </a:cubicBezTo>
                  <a:cubicBezTo>
                    <a:pt x="32707" y="29059"/>
                    <a:pt x="32540" y="29063"/>
                    <a:pt x="32374" y="29069"/>
                  </a:cubicBezTo>
                  <a:lnTo>
                    <a:pt x="32069" y="29069"/>
                  </a:lnTo>
                  <a:cubicBezTo>
                    <a:pt x="32149" y="29069"/>
                    <a:pt x="32246" y="29069"/>
                    <a:pt x="32327" y="29053"/>
                  </a:cubicBezTo>
                  <a:cubicBezTo>
                    <a:pt x="33003" y="29053"/>
                    <a:pt x="33615" y="28747"/>
                    <a:pt x="34178" y="28392"/>
                  </a:cubicBezTo>
                  <a:cubicBezTo>
                    <a:pt x="34823" y="27990"/>
                    <a:pt x="35370" y="27733"/>
                    <a:pt x="35789" y="27265"/>
                  </a:cubicBezTo>
                  <a:cubicBezTo>
                    <a:pt x="36111" y="26992"/>
                    <a:pt x="36514" y="26814"/>
                    <a:pt x="36820" y="26508"/>
                  </a:cubicBezTo>
                  <a:cubicBezTo>
                    <a:pt x="37255" y="26057"/>
                    <a:pt x="37900" y="25590"/>
                    <a:pt x="38430" y="25059"/>
                  </a:cubicBezTo>
                  <a:cubicBezTo>
                    <a:pt x="39429" y="24060"/>
                    <a:pt x="40428" y="22948"/>
                    <a:pt x="40670" y="21531"/>
                  </a:cubicBezTo>
                  <a:cubicBezTo>
                    <a:pt x="40975" y="20259"/>
                    <a:pt x="40911" y="18954"/>
                    <a:pt x="40782" y="17682"/>
                  </a:cubicBezTo>
                  <a:cubicBezTo>
                    <a:pt x="40734" y="16892"/>
                    <a:pt x="40556" y="16233"/>
                    <a:pt x="40621" y="15556"/>
                  </a:cubicBezTo>
                  <a:cubicBezTo>
                    <a:pt x="40621" y="14912"/>
                    <a:pt x="40782" y="14283"/>
                    <a:pt x="40928" y="13656"/>
                  </a:cubicBezTo>
                  <a:cubicBezTo>
                    <a:pt x="41040" y="13220"/>
                    <a:pt x="41153" y="12769"/>
                    <a:pt x="41136" y="12318"/>
                  </a:cubicBezTo>
                  <a:cubicBezTo>
                    <a:pt x="41136" y="12238"/>
                    <a:pt x="41072" y="12174"/>
                    <a:pt x="40992" y="12157"/>
                  </a:cubicBezTo>
                  <a:cubicBezTo>
                    <a:pt x="40983" y="12154"/>
                    <a:pt x="40971" y="12152"/>
                    <a:pt x="40959" y="12152"/>
                  </a:cubicBezTo>
                  <a:cubicBezTo>
                    <a:pt x="40870" y="12152"/>
                    <a:pt x="40712" y="12227"/>
                    <a:pt x="40730" y="12227"/>
                  </a:cubicBezTo>
                  <a:cubicBezTo>
                    <a:pt x="40732" y="12227"/>
                    <a:pt x="40739" y="12225"/>
                    <a:pt x="40750" y="12222"/>
                  </a:cubicBezTo>
                  <a:lnTo>
                    <a:pt x="40750" y="12222"/>
                  </a:lnTo>
                  <a:cubicBezTo>
                    <a:pt x="40734" y="12238"/>
                    <a:pt x="40670" y="12254"/>
                    <a:pt x="40638" y="12271"/>
                  </a:cubicBezTo>
                  <a:cubicBezTo>
                    <a:pt x="40538" y="12283"/>
                    <a:pt x="40474" y="12289"/>
                    <a:pt x="40426" y="12289"/>
                  </a:cubicBezTo>
                  <a:cubicBezTo>
                    <a:pt x="40295" y="12289"/>
                    <a:pt x="40289" y="12245"/>
                    <a:pt x="40041" y="12174"/>
                  </a:cubicBezTo>
                  <a:cubicBezTo>
                    <a:pt x="39678" y="12112"/>
                    <a:pt x="39313" y="12088"/>
                    <a:pt x="38946" y="12088"/>
                  </a:cubicBezTo>
                  <a:cubicBezTo>
                    <a:pt x="38075" y="12088"/>
                    <a:pt x="37198" y="12223"/>
                    <a:pt x="36337" y="12303"/>
                  </a:cubicBezTo>
                  <a:cubicBezTo>
                    <a:pt x="34968" y="12640"/>
                    <a:pt x="33776" y="13478"/>
                    <a:pt x="32986" y="14622"/>
                  </a:cubicBezTo>
                  <a:cubicBezTo>
                    <a:pt x="32423" y="15331"/>
                    <a:pt x="31972" y="16104"/>
                    <a:pt x="31618" y="16925"/>
                  </a:cubicBezTo>
                  <a:cubicBezTo>
                    <a:pt x="31360" y="17665"/>
                    <a:pt x="31199" y="18245"/>
                    <a:pt x="30619" y="18777"/>
                  </a:cubicBezTo>
                  <a:cubicBezTo>
                    <a:pt x="30491" y="18939"/>
                    <a:pt x="30265" y="19083"/>
                    <a:pt x="30104" y="19132"/>
                  </a:cubicBezTo>
                  <a:cubicBezTo>
                    <a:pt x="30023" y="18922"/>
                    <a:pt x="30023" y="18520"/>
                    <a:pt x="30087" y="18116"/>
                  </a:cubicBezTo>
                  <a:cubicBezTo>
                    <a:pt x="30169" y="17247"/>
                    <a:pt x="30394" y="16699"/>
                    <a:pt x="30764" y="15846"/>
                  </a:cubicBezTo>
                  <a:cubicBezTo>
                    <a:pt x="30974" y="15153"/>
                    <a:pt x="31311" y="14944"/>
                    <a:pt x="31876" y="14429"/>
                  </a:cubicBezTo>
                  <a:cubicBezTo>
                    <a:pt x="32181" y="14058"/>
                    <a:pt x="32359" y="13881"/>
                    <a:pt x="32729" y="13542"/>
                  </a:cubicBezTo>
                  <a:cubicBezTo>
                    <a:pt x="33019" y="13220"/>
                    <a:pt x="33261" y="12834"/>
                    <a:pt x="33583" y="12511"/>
                  </a:cubicBezTo>
                  <a:cubicBezTo>
                    <a:pt x="34131" y="11867"/>
                    <a:pt x="34500" y="11143"/>
                    <a:pt x="34887" y="10531"/>
                  </a:cubicBezTo>
                  <a:cubicBezTo>
                    <a:pt x="35177" y="10080"/>
                    <a:pt x="35241" y="9548"/>
                    <a:pt x="35323" y="9049"/>
                  </a:cubicBezTo>
                  <a:cubicBezTo>
                    <a:pt x="35419" y="8356"/>
                    <a:pt x="35419" y="7632"/>
                    <a:pt x="35194" y="6971"/>
                  </a:cubicBezTo>
                  <a:cubicBezTo>
                    <a:pt x="34855" y="5876"/>
                    <a:pt x="34211" y="4926"/>
                    <a:pt x="33519" y="4024"/>
                  </a:cubicBezTo>
                  <a:cubicBezTo>
                    <a:pt x="33148" y="3509"/>
                    <a:pt x="32825" y="2961"/>
                    <a:pt x="32423" y="2461"/>
                  </a:cubicBezTo>
                  <a:cubicBezTo>
                    <a:pt x="32005" y="1946"/>
                    <a:pt x="31569" y="1495"/>
                    <a:pt x="31376" y="964"/>
                  </a:cubicBezTo>
                  <a:cubicBezTo>
                    <a:pt x="31279" y="674"/>
                    <a:pt x="31247" y="545"/>
                    <a:pt x="31215" y="174"/>
                  </a:cubicBezTo>
                  <a:cubicBezTo>
                    <a:pt x="31199" y="126"/>
                    <a:pt x="31183" y="77"/>
                    <a:pt x="31135" y="45"/>
                  </a:cubicBezTo>
                  <a:cubicBezTo>
                    <a:pt x="31106" y="18"/>
                    <a:pt x="31062" y="0"/>
                    <a:pt x="3101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8" name="Google Shape;1006;p43">
              <a:extLst>
                <a:ext uri="{FF2B5EF4-FFF2-40B4-BE49-F238E27FC236}">
                  <a16:creationId xmlns:a16="http://schemas.microsoft.com/office/drawing/2014/main" id="{5170CED2-927A-7636-F217-67CDCE4B5CAF}"/>
                </a:ext>
              </a:extLst>
            </p:cNvPr>
            <p:cNvSpPr/>
            <p:nvPr/>
          </p:nvSpPr>
          <p:spPr>
            <a:xfrm>
              <a:off x="344550" y="2364550"/>
              <a:ext cx="109550" cy="46225"/>
            </a:xfrm>
            <a:custGeom>
              <a:avLst/>
              <a:gdLst/>
              <a:ahLst/>
              <a:cxnLst/>
              <a:rect l="l" t="t" r="r" b="b"/>
              <a:pathLst>
                <a:path w="4382" h="1849" extrusionOk="0">
                  <a:moveTo>
                    <a:pt x="934" y="284"/>
                  </a:moveTo>
                  <a:cubicBezTo>
                    <a:pt x="1499" y="349"/>
                    <a:pt x="2416" y="686"/>
                    <a:pt x="2835" y="1008"/>
                  </a:cubicBezTo>
                  <a:cubicBezTo>
                    <a:pt x="2996" y="1137"/>
                    <a:pt x="3093" y="1218"/>
                    <a:pt x="3174" y="1363"/>
                  </a:cubicBezTo>
                  <a:cubicBezTo>
                    <a:pt x="3147" y="1496"/>
                    <a:pt x="2747" y="1585"/>
                    <a:pt x="2472" y="1585"/>
                  </a:cubicBezTo>
                  <a:cubicBezTo>
                    <a:pt x="2414" y="1585"/>
                    <a:pt x="2362" y="1581"/>
                    <a:pt x="2320" y="1573"/>
                  </a:cubicBezTo>
                  <a:cubicBezTo>
                    <a:pt x="1740" y="1427"/>
                    <a:pt x="1241" y="1170"/>
                    <a:pt x="694" y="815"/>
                  </a:cubicBezTo>
                  <a:cubicBezTo>
                    <a:pt x="709" y="783"/>
                    <a:pt x="709" y="735"/>
                    <a:pt x="677" y="703"/>
                  </a:cubicBezTo>
                  <a:cubicBezTo>
                    <a:pt x="580" y="590"/>
                    <a:pt x="516" y="590"/>
                    <a:pt x="468" y="525"/>
                  </a:cubicBezTo>
                  <a:lnTo>
                    <a:pt x="468" y="510"/>
                  </a:lnTo>
                  <a:cubicBezTo>
                    <a:pt x="484" y="493"/>
                    <a:pt x="516" y="461"/>
                    <a:pt x="516" y="445"/>
                  </a:cubicBezTo>
                  <a:cubicBezTo>
                    <a:pt x="709" y="252"/>
                    <a:pt x="612" y="332"/>
                    <a:pt x="934" y="284"/>
                  </a:cubicBezTo>
                  <a:close/>
                  <a:moveTo>
                    <a:pt x="867" y="0"/>
                  </a:moveTo>
                  <a:cubicBezTo>
                    <a:pt x="736" y="0"/>
                    <a:pt x="606" y="21"/>
                    <a:pt x="484" y="74"/>
                  </a:cubicBezTo>
                  <a:cubicBezTo>
                    <a:pt x="146" y="317"/>
                    <a:pt x="0" y="622"/>
                    <a:pt x="404" y="864"/>
                  </a:cubicBezTo>
                  <a:cubicBezTo>
                    <a:pt x="404" y="912"/>
                    <a:pt x="419" y="961"/>
                    <a:pt x="468" y="993"/>
                  </a:cubicBezTo>
                  <a:cubicBezTo>
                    <a:pt x="1083" y="1372"/>
                    <a:pt x="1795" y="1848"/>
                    <a:pt x="2542" y="1848"/>
                  </a:cubicBezTo>
                  <a:cubicBezTo>
                    <a:pt x="2713" y="1848"/>
                    <a:pt x="2886" y="1823"/>
                    <a:pt x="3061" y="1766"/>
                  </a:cubicBezTo>
                  <a:cubicBezTo>
                    <a:pt x="4381" y="1170"/>
                    <a:pt x="1853" y="139"/>
                    <a:pt x="1289" y="59"/>
                  </a:cubicBezTo>
                  <a:cubicBezTo>
                    <a:pt x="1154" y="25"/>
                    <a:pt x="1010" y="0"/>
                    <a:pt x="867"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9" name="Google Shape;1007;p43">
              <a:extLst>
                <a:ext uri="{FF2B5EF4-FFF2-40B4-BE49-F238E27FC236}">
                  <a16:creationId xmlns:a16="http://schemas.microsoft.com/office/drawing/2014/main" id="{72D40930-BCB1-6373-6A9C-E8866A7BD246}"/>
                </a:ext>
              </a:extLst>
            </p:cNvPr>
            <p:cNvSpPr/>
            <p:nvPr/>
          </p:nvSpPr>
          <p:spPr>
            <a:xfrm>
              <a:off x="247900" y="2328375"/>
              <a:ext cx="45550" cy="36425"/>
            </a:xfrm>
            <a:custGeom>
              <a:avLst/>
              <a:gdLst/>
              <a:ahLst/>
              <a:cxnLst/>
              <a:rect l="l" t="t" r="r" b="b"/>
              <a:pathLst>
                <a:path w="1822" h="1457" extrusionOk="0">
                  <a:moveTo>
                    <a:pt x="401" y="266"/>
                  </a:moveTo>
                  <a:cubicBezTo>
                    <a:pt x="482" y="266"/>
                    <a:pt x="608" y="289"/>
                    <a:pt x="806" y="346"/>
                  </a:cubicBezTo>
                  <a:cubicBezTo>
                    <a:pt x="887" y="378"/>
                    <a:pt x="1160" y="572"/>
                    <a:pt x="1306" y="701"/>
                  </a:cubicBezTo>
                  <a:cubicBezTo>
                    <a:pt x="1386" y="780"/>
                    <a:pt x="1403" y="797"/>
                    <a:pt x="1450" y="877"/>
                  </a:cubicBezTo>
                  <a:cubicBezTo>
                    <a:pt x="1483" y="926"/>
                    <a:pt x="1499" y="941"/>
                    <a:pt x="1499" y="958"/>
                  </a:cubicBezTo>
                  <a:cubicBezTo>
                    <a:pt x="1499" y="958"/>
                    <a:pt x="1515" y="958"/>
                    <a:pt x="1515" y="974"/>
                  </a:cubicBezTo>
                  <a:cubicBezTo>
                    <a:pt x="1532" y="1006"/>
                    <a:pt x="1532" y="1038"/>
                    <a:pt x="1547" y="1070"/>
                  </a:cubicBezTo>
                  <a:lnTo>
                    <a:pt x="1547" y="1087"/>
                  </a:lnTo>
                  <a:cubicBezTo>
                    <a:pt x="1547" y="1087"/>
                    <a:pt x="1532" y="1087"/>
                    <a:pt x="1532" y="1103"/>
                  </a:cubicBezTo>
                  <a:cubicBezTo>
                    <a:pt x="1467" y="1184"/>
                    <a:pt x="1418" y="1199"/>
                    <a:pt x="1225" y="1216"/>
                  </a:cubicBezTo>
                  <a:cubicBezTo>
                    <a:pt x="1032" y="1184"/>
                    <a:pt x="645" y="829"/>
                    <a:pt x="404" y="587"/>
                  </a:cubicBezTo>
                  <a:cubicBezTo>
                    <a:pt x="372" y="572"/>
                    <a:pt x="355" y="555"/>
                    <a:pt x="340" y="523"/>
                  </a:cubicBezTo>
                  <a:cubicBezTo>
                    <a:pt x="340" y="507"/>
                    <a:pt x="340" y="475"/>
                    <a:pt x="323" y="443"/>
                  </a:cubicBezTo>
                  <a:cubicBezTo>
                    <a:pt x="307" y="426"/>
                    <a:pt x="307" y="394"/>
                    <a:pt x="291" y="378"/>
                  </a:cubicBezTo>
                  <a:lnTo>
                    <a:pt x="291" y="362"/>
                  </a:lnTo>
                  <a:lnTo>
                    <a:pt x="291" y="346"/>
                  </a:lnTo>
                  <a:lnTo>
                    <a:pt x="291" y="297"/>
                  </a:lnTo>
                  <a:cubicBezTo>
                    <a:pt x="311" y="278"/>
                    <a:pt x="345" y="266"/>
                    <a:pt x="401" y="266"/>
                  </a:cubicBezTo>
                  <a:close/>
                  <a:moveTo>
                    <a:pt x="405" y="1"/>
                  </a:moveTo>
                  <a:cubicBezTo>
                    <a:pt x="372" y="1"/>
                    <a:pt x="340" y="3"/>
                    <a:pt x="307" y="7"/>
                  </a:cubicBezTo>
                  <a:cubicBezTo>
                    <a:pt x="194" y="24"/>
                    <a:pt x="82" y="88"/>
                    <a:pt x="50" y="185"/>
                  </a:cubicBezTo>
                  <a:cubicBezTo>
                    <a:pt x="1" y="314"/>
                    <a:pt x="18" y="443"/>
                    <a:pt x="82" y="555"/>
                  </a:cubicBezTo>
                  <a:lnTo>
                    <a:pt x="97" y="572"/>
                  </a:lnTo>
                  <a:cubicBezTo>
                    <a:pt x="97" y="604"/>
                    <a:pt x="97" y="619"/>
                    <a:pt x="130" y="652"/>
                  </a:cubicBezTo>
                  <a:cubicBezTo>
                    <a:pt x="436" y="958"/>
                    <a:pt x="774" y="1360"/>
                    <a:pt x="1209" y="1457"/>
                  </a:cubicBezTo>
                  <a:cubicBezTo>
                    <a:pt x="1450" y="1441"/>
                    <a:pt x="1693" y="1425"/>
                    <a:pt x="1789" y="1135"/>
                  </a:cubicBezTo>
                  <a:cubicBezTo>
                    <a:pt x="1821" y="958"/>
                    <a:pt x="1693" y="780"/>
                    <a:pt x="1596" y="652"/>
                  </a:cubicBezTo>
                  <a:cubicBezTo>
                    <a:pt x="1418" y="475"/>
                    <a:pt x="1225" y="297"/>
                    <a:pt x="1016" y="168"/>
                  </a:cubicBezTo>
                  <a:cubicBezTo>
                    <a:pt x="834" y="85"/>
                    <a:pt x="617" y="1"/>
                    <a:pt x="405"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0" name="Google Shape;1008;p43">
              <a:extLst>
                <a:ext uri="{FF2B5EF4-FFF2-40B4-BE49-F238E27FC236}">
                  <a16:creationId xmlns:a16="http://schemas.microsoft.com/office/drawing/2014/main" id="{C1DBD44F-164D-6194-D47B-54E52B263ABC}"/>
                </a:ext>
              </a:extLst>
            </p:cNvPr>
            <p:cNvSpPr/>
            <p:nvPr/>
          </p:nvSpPr>
          <p:spPr>
            <a:xfrm>
              <a:off x="247900" y="2266600"/>
              <a:ext cx="76950" cy="38525"/>
            </a:xfrm>
            <a:custGeom>
              <a:avLst/>
              <a:gdLst/>
              <a:ahLst/>
              <a:cxnLst/>
              <a:rect l="l" t="t" r="r" b="b"/>
              <a:pathLst>
                <a:path w="3078" h="1541" extrusionOk="0">
                  <a:moveTo>
                    <a:pt x="1342" y="211"/>
                  </a:moveTo>
                  <a:cubicBezTo>
                    <a:pt x="1543" y="211"/>
                    <a:pt x="1712" y="248"/>
                    <a:pt x="1918" y="320"/>
                  </a:cubicBezTo>
                  <a:cubicBezTo>
                    <a:pt x="2208" y="401"/>
                    <a:pt x="2610" y="610"/>
                    <a:pt x="2707" y="803"/>
                  </a:cubicBezTo>
                  <a:cubicBezTo>
                    <a:pt x="2771" y="932"/>
                    <a:pt x="2674" y="1013"/>
                    <a:pt x="2595" y="1093"/>
                  </a:cubicBezTo>
                  <a:cubicBezTo>
                    <a:pt x="2352" y="1252"/>
                    <a:pt x="2136" y="1327"/>
                    <a:pt x="1893" y="1327"/>
                  </a:cubicBezTo>
                  <a:cubicBezTo>
                    <a:pt x="1813" y="1327"/>
                    <a:pt x="1731" y="1319"/>
                    <a:pt x="1644" y="1303"/>
                  </a:cubicBezTo>
                  <a:cubicBezTo>
                    <a:pt x="1257" y="1222"/>
                    <a:pt x="935" y="1142"/>
                    <a:pt x="630" y="932"/>
                  </a:cubicBezTo>
                  <a:cubicBezTo>
                    <a:pt x="484" y="852"/>
                    <a:pt x="372" y="739"/>
                    <a:pt x="259" y="674"/>
                  </a:cubicBezTo>
                  <a:cubicBezTo>
                    <a:pt x="291" y="610"/>
                    <a:pt x="323" y="546"/>
                    <a:pt x="355" y="530"/>
                  </a:cubicBezTo>
                  <a:cubicBezTo>
                    <a:pt x="469" y="449"/>
                    <a:pt x="630" y="401"/>
                    <a:pt x="791" y="337"/>
                  </a:cubicBezTo>
                  <a:cubicBezTo>
                    <a:pt x="920" y="288"/>
                    <a:pt x="1032" y="223"/>
                    <a:pt x="1128" y="223"/>
                  </a:cubicBezTo>
                  <a:cubicBezTo>
                    <a:pt x="1205" y="215"/>
                    <a:pt x="1275" y="211"/>
                    <a:pt x="1342" y="211"/>
                  </a:cubicBezTo>
                  <a:close/>
                  <a:moveTo>
                    <a:pt x="1349" y="0"/>
                  </a:moveTo>
                  <a:cubicBezTo>
                    <a:pt x="1275" y="0"/>
                    <a:pt x="1202" y="5"/>
                    <a:pt x="1128" y="15"/>
                  </a:cubicBezTo>
                  <a:cubicBezTo>
                    <a:pt x="967" y="15"/>
                    <a:pt x="806" y="95"/>
                    <a:pt x="662" y="144"/>
                  </a:cubicBezTo>
                  <a:cubicBezTo>
                    <a:pt x="469" y="208"/>
                    <a:pt x="243" y="288"/>
                    <a:pt x="114" y="466"/>
                  </a:cubicBezTo>
                  <a:cubicBezTo>
                    <a:pt x="65" y="530"/>
                    <a:pt x="1" y="642"/>
                    <a:pt x="82" y="691"/>
                  </a:cubicBezTo>
                  <a:cubicBezTo>
                    <a:pt x="65" y="739"/>
                    <a:pt x="65" y="788"/>
                    <a:pt x="97" y="820"/>
                  </a:cubicBezTo>
                  <a:cubicBezTo>
                    <a:pt x="561" y="1204"/>
                    <a:pt x="1230" y="1541"/>
                    <a:pt x="1855" y="1541"/>
                  </a:cubicBezTo>
                  <a:cubicBezTo>
                    <a:pt x="2121" y="1541"/>
                    <a:pt x="2379" y="1480"/>
                    <a:pt x="2610" y="1335"/>
                  </a:cubicBezTo>
                  <a:cubicBezTo>
                    <a:pt x="2917" y="1190"/>
                    <a:pt x="3078" y="835"/>
                    <a:pt x="2803" y="562"/>
                  </a:cubicBezTo>
                  <a:cubicBezTo>
                    <a:pt x="2659" y="369"/>
                    <a:pt x="2417" y="288"/>
                    <a:pt x="2208" y="191"/>
                  </a:cubicBezTo>
                  <a:cubicBezTo>
                    <a:pt x="1936" y="76"/>
                    <a:pt x="1645" y="0"/>
                    <a:pt x="1349"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1" name="Google Shape;1009;p43">
              <a:extLst>
                <a:ext uri="{FF2B5EF4-FFF2-40B4-BE49-F238E27FC236}">
                  <a16:creationId xmlns:a16="http://schemas.microsoft.com/office/drawing/2014/main" id="{359AFA6C-0E85-2FAB-4D42-A8B6FBB56269}"/>
                </a:ext>
              </a:extLst>
            </p:cNvPr>
            <p:cNvSpPr/>
            <p:nvPr/>
          </p:nvSpPr>
          <p:spPr>
            <a:xfrm>
              <a:off x="260400" y="2225275"/>
              <a:ext cx="43100" cy="25400"/>
            </a:xfrm>
            <a:custGeom>
              <a:avLst/>
              <a:gdLst/>
              <a:ahLst/>
              <a:cxnLst/>
              <a:rect l="l" t="t" r="r" b="b"/>
              <a:pathLst>
                <a:path w="1724" h="1016" extrusionOk="0">
                  <a:moveTo>
                    <a:pt x="1004" y="209"/>
                  </a:moveTo>
                  <a:cubicBezTo>
                    <a:pt x="1057" y="209"/>
                    <a:pt x="1108" y="221"/>
                    <a:pt x="1160" y="250"/>
                  </a:cubicBezTo>
                  <a:cubicBezTo>
                    <a:pt x="1354" y="347"/>
                    <a:pt x="1450" y="524"/>
                    <a:pt x="1354" y="685"/>
                  </a:cubicBezTo>
                  <a:cubicBezTo>
                    <a:pt x="1337" y="701"/>
                    <a:pt x="1193" y="781"/>
                    <a:pt x="1128" y="781"/>
                  </a:cubicBezTo>
                  <a:cubicBezTo>
                    <a:pt x="1050" y="804"/>
                    <a:pt x="960" y="812"/>
                    <a:pt x="863" y="812"/>
                  </a:cubicBezTo>
                  <a:cubicBezTo>
                    <a:pt x="681" y="812"/>
                    <a:pt x="474" y="781"/>
                    <a:pt x="274" y="749"/>
                  </a:cubicBezTo>
                  <a:lnTo>
                    <a:pt x="242" y="749"/>
                  </a:lnTo>
                  <a:cubicBezTo>
                    <a:pt x="291" y="685"/>
                    <a:pt x="306" y="620"/>
                    <a:pt x="338" y="572"/>
                  </a:cubicBezTo>
                  <a:cubicBezTo>
                    <a:pt x="435" y="459"/>
                    <a:pt x="548" y="315"/>
                    <a:pt x="677" y="298"/>
                  </a:cubicBezTo>
                  <a:cubicBezTo>
                    <a:pt x="810" y="247"/>
                    <a:pt x="911" y="209"/>
                    <a:pt x="1004" y="209"/>
                  </a:cubicBezTo>
                  <a:close/>
                  <a:moveTo>
                    <a:pt x="997" y="1"/>
                  </a:moveTo>
                  <a:cubicBezTo>
                    <a:pt x="852" y="1"/>
                    <a:pt x="716" y="65"/>
                    <a:pt x="581" y="105"/>
                  </a:cubicBezTo>
                  <a:cubicBezTo>
                    <a:pt x="371" y="154"/>
                    <a:pt x="130" y="444"/>
                    <a:pt x="81" y="572"/>
                  </a:cubicBezTo>
                  <a:cubicBezTo>
                    <a:pt x="48" y="637"/>
                    <a:pt x="1" y="734"/>
                    <a:pt x="33" y="798"/>
                  </a:cubicBezTo>
                  <a:cubicBezTo>
                    <a:pt x="16" y="846"/>
                    <a:pt x="48" y="910"/>
                    <a:pt x="97" y="927"/>
                  </a:cubicBezTo>
                  <a:cubicBezTo>
                    <a:pt x="334" y="962"/>
                    <a:pt x="667" y="1015"/>
                    <a:pt x="910" y="1015"/>
                  </a:cubicBezTo>
                  <a:cubicBezTo>
                    <a:pt x="997" y="1015"/>
                    <a:pt x="1073" y="1008"/>
                    <a:pt x="1128" y="991"/>
                  </a:cubicBezTo>
                  <a:cubicBezTo>
                    <a:pt x="1273" y="974"/>
                    <a:pt x="1466" y="895"/>
                    <a:pt x="1547" y="749"/>
                  </a:cubicBezTo>
                  <a:cubicBezTo>
                    <a:pt x="1723" y="427"/>
                    <a:pt x="1401" y="73"/>
                    <a:pt x="1079" y="8"/>
                  </a:cubicBezTo>
                  <a:cubicBezTo>
                    <a:pt x="1051" y="3"/>
                    <a:pt x="1024" y="1"/>
                    <a:pt x="997"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 name="Google Shape;1010;p43">
              <a:extLst>
                <a:ext uri="{FF2B5EF4-FFF2-40B4-BE49-F238E27FC236}">
                  <a16:creationId xmlns:a16="http://schemas.microsoft.com/office/drawing/2014/main" id="{93DA92E5-8F71-C3F6-C8E1-B976C8D7B41A}"/>
                </a:ext>
              </a:extLst>
            </p:cNvPr>
            <p:cNvSpPr/>
            <p:nvPr/>
          </p:nvSpPr>
          <p:spPr>
            <a:xfrm>
              <a:off x="349800" y="2198275"/>
              <a:ext cx="95850" cy="44550"/>
            </a:xfrm>
            <a:custGeom>
              <a:avLst/>
              <a:gdLst/>
              <a:ahLst/>
              <a:cxnLst/>
              <a:rect l="l" t="t" r="r" b="b"/>
              <a:pathLst>
                <a:path w="3834" h="1782" extrusionOk="0">
                  <a:moveTo>
                    <a:pt x="2005" y="246"/>
                  </a:moveTo>
                  <a:cubicBezTo>
                    <a:pt x="2044" y="246"/>
                    <a:pt x="2085" y="248"/>
                    <a:pt x="2126" y="251"/>
                  </a:cubicBezTo>
                  <a:cubicBezTo>
                    <a:pt x="2593" y="283"/>
                    <a:pt x="3334" y="493"/>
                    <a:pt x="3415" y="847"/>
                  </a:cubicBezTo>
                  <a:cubicBezTo>
                    <a:pt x="3559" y="1234"/>
                    <a:pt x="3012" y="1507"/>
                    <a:pt x="2464" y="1507"/>
                  </a:cubicBezTo>
                  <a:cubicBezTo>
                    <a:pt x="2013" y="1507"/>
                    <a:pt x="1547" y="1298"/>
                    <a:pt x="999" y="991"/>
                  </a:cubicBezTo>
                  <a:cubicBezTo>
                    <a:pt x="789" y="879"/>
                    <a:pt x="580" y="751"/>
                    <a:pt x="387" y="605"/>
                  </a:cubicBezTo>
                  <a:cubicBezTo>
                    <a:pt x="563" y="573"/>
                    <a:pt x="741" y="508"/>
                    <a:pt x="935" y="493"/>
                  </a:cubicBezTo>
                  <a:cubicBezTo>
                    <a:pt x="1342" y="376"/>
                    <a:pt x="1631" y="246"/>
                    <a:pt x="2005" y="246"/>
                  </a:cubicBezTo>
                  <a:close/>
                  <a:moveTo>
                    <a:pt x="2033" y="0"/>
                  </a:moveTo>
                  <a:cubicBezTo>
                    <a:pt x="1683" y="0"/>
                    <a:pt x="1329" y="77"/>
                    <a:pt x="999" y="203"/>
                  </a:cubicBezTo>
                  <a:cubicBezTo>
                    <a:pt x="741" y="235"/>
                    <a:pt x="499" y="300"/>
                    <a:pt x="258" y="347"/>
                  </a:cubicBezTo>
                  <a:cubicBezTo>
                    <a:pt x="274" y="347"/>
                    <a:pt x="97" y="364"/>
                    <a:pt x="65" y="396"/>
                  </a:cubicBezTo>
                  <a:cubicBezTo>
                    <a:pt x="16" y="428"/>
                    <a:pt x="0" y="493"/>
                    <a:pt x="16" y="541"/>
                  </a:cubicBezTo>
                  <a:cubicBezTo>
                    <a:pt x="0" y="589"/>
                    <a:pt x="16" y="669"/>
                    <a:pt x="65" y="686"/>
                  </a:cubicBezTo>
                  <a:cubicBezTo>
                    <a:pt x="789" y="1234"/>
                    <a:pt x="1675" y="1732"/>
                    <a:pt x="2481" y="1781"/>
                  </a:cubicBezTo>
                  <a:cubicBezTo>
                    <a:pt x="2738" y="1765"/>
                    <a:pt x="2996" y="1732"/>
                    <a:pt x="3237" y="1636"/>
                  </a:cubicBezTo>
                  <a:cubicBezTo>
                    <a:pt x="3591" y="1459"/>
                    <a:pt x="3834" y="1073"/>
                    <a:pt x="3640" y="669"/>
                  </a:cubicBezTo>
                  <a:cubicBezTo>
                    <a:pt x="3398" y="267"/>
                    <a:pt x="2899" y="122"/>
                    <a:pt x="2464" y="42"/>
                  </a:cubicBezTo>
                  <a:cubicBezTo>
                    <a:pt x="2322" y="14"/>
                    <a:pt x="2178" y="0"/>
                    <a:pt x="2033"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4" name="Google Shape;1011;p43">
              <a:extLst>
                <a:ext uri="{FF2B5EF4-FFF2-40B4-BE49-F238E27FC236}">
                  <a16:creationId xmlns:a16="http://schemas.microsoft.com/office/drawing/2014/main" id="{89B2ADDE-B0AB-8B32-6334-AF9B227FBD81}"/>
                </a:ext>
              </a:extLst>
            </p:cNvPr>
            <p:cNvSpPr/>
            <p:nvPr/>
          </p:nvSpPr>
          <p:spPr>
            <a:xfrm>
              <a:off x="444825" y="2342500"/>
              <a:ext cx="100700" cy="39675"/>
            </a:xfrm>
            <a:custGeom>
              <a:avLst/>
              <a:gdLst/>
              <a:ahLst/>
              <a:cxnLst/>
              <a:rect l="l" t="t" r="r" b="b"/>
              <a:pathLst>
                <a:path w="4028" h="1587" extrusionOk="0">
                  <a:moveTo>
                    <a:pt x="1493" y="252"/>
                  </a:moveTo>
                  <a:cubicBezTo>
                    <a:pt x="1560" y="252"/>
                    <a:pt x="1622" y="256"/>
                    <a:pt x="1675" y="264"/>
                  </a:cubicBezTo>
                  <a:cubicBezTo>
                    <a:pt x="1774" y="261"/>
                    <a:pt x="1872" y="259"/>
                    <a:pt x="1968" y="259"/>
                  </a:cubicBezTo>
                  <a:cubicBezTo>
                    <a:pt x="2421" y="259"/>
                    <a:pt x="2838" y="313"/>
                    <a:pt x="3157" y="619"/>
                  </a:cubicBezTo>
                  <a:cubicBezTo>
                    <a:pt x="3237" y="699"/>
                    <a:pt x="3254" y="715"/>
                    <a:pt x="3286" y="827"/>
                  </a:cubicBezTo>
                  <a:cubicBezTo>
                    <a:pt x="3237" y="1021"/>
                    <a:pt x="2915" y="1214"/>
                    <a:pt x="2771" y="1263"/>
                  </a:cubicBezTo>
                  <a:cubicBezTo>
                    <a:pt x="2588" y="1339"/>
                    <a:pt x="2420" y="1372"/>
                    <a:pt x="2254" y="1372"/>
                  </a:cubicBezTo>
                  <a:cubicBezTo>
                    <a:pt x="2069" y="1372"/>
                    <a:pt x="1887" y="1331"/>
                    <a:pt x="1691" y="1263"/>
                  </a:cubicBezTo>
                  <a:cubicBezTo>
                    <a:pt x="1321" y="1085"/>
                    <a:pt x="838" y="780"/>
                    <a:pt x="435" y="570"/>
                  </a:cubicBezTo>
                  <a:lnTo>
                    <a:pt x="419" y="570"/>
                  </a:lnTo>
                  <a:cubicBezTo>
                    <a:pt x="335" y="429"/>
                    <a:pt x="1035" y="252"/>
                    <a:pt x="1493" y="252"/>
                  </a:cubicBezTo>
                  <a:close/>
                  <a:moveTo>
                    <a:pt x="1442" y="0"/>
                  </a:moveTo>
                  <a:cubicBezTo>
                    <a:pt x="1340" y="0"/>
                    <a:pt x="1230" y="10"/>
                    <a:pt x="1128" y="39"/>
                  </a:cubicBezTo>
                  <a:cubicBezTo>
                    <a:pt x="789" y="103"/>
                    <a:pt x="0" y="168"/>
                    <a:pt x="209" y="683"/>
                  </a:cubicBezTo>
                  <a:cubicBezTo>
                    <a:pt x="234" y="745"/>
                    <a:pt x="278" y="769"/>
                    <a:pt x="320" y="769"/>
                  </a:cubicBezTo>
                  <a:cubicBezTo>
                    <a:pt x="332" y="769"/>
                    <a:pt x="344" y="767"/>
                    <a:pt x="355" y="763"/>
                  </a:cubicBezTo>
                  <a:lnTo>
                    <a:pt x="370" y="763"/>
                  </a:lnTo>
                  <a:cubicBezTo>
                    <a:pt x="952" y="1083"/>
                    <a:pt x="1547" y="1587"/>
                    <a:pt x="2238" y="1587"/>
                  </a:cubicBezTo>
                  <a:cubicBezTo>
                    <a:pt x="2312" y="1587"/>
                    <a:pt x="2387" y="1581"/>
                    <a:pt x="2464" y="1568"/>
                  </a:cubicBezTo>
                  <a:cubicBezTo>
                    <a:pt x="3398" y="1424"/>
                    <a:pt x="4027" y="683"/>
                    <a:pt x="2900" y="183"/>
                  </a:cubicBezTo>
                  <a:cubicBezTo>
                    <a:pt x="2545" y="7"/>
                    <a:pt x="2142" y="39"/>
                    <a:pt x="1755" y="22"/>
                  </a:cubicBezTo>
                  <a:cubicBezTo>
                    <a:pt x="1677" y="14"/>
                    <a:pt x="1564" y="0"/>
                    <a:pt x="1442"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5" name="Google Shape;1012;p43">
              <a:extLst>
                <a:ext uri="{FF2B5EF4-FFF2-40B4-BE49-F238E27FC236}">
                  <a16:creationId xmlns:a16="http://schemas.microsoft.com/office/drawing/2014/main" id="{547D1744-CA17-6938-0A74-4668A9A0DF5B}"/>
                </a:ext>
              </a:extLst>
            </p:cNvPr>
            <p:cNvSpPr/>
            <p:nvPr/>
          </p:nvSpPr>
          <p:spPr>
            <a:xfrm>
              <a:off x="300675" y="2321675"/>
              <a:ext cx="38250" cy="28500"/>
            </a:xfrm>
            <a:custGeom>
              <a:avLst/>
              <a:gdLst/>
              <a:ahLst/>
              <a:cxnLst/>
              <a:rect l="l" t="t" r="r" b="b"/>
              <a:pathLst>
                <a:path w="1530" h="1140" extrusionOk="0">
                  <a:moveTo>
                    <a:pt x="458" y="246"/>
                  </a:moveTo>
                  <a:cubicBezTo>
                    <a:pt x="481" y="246"/>
                    <a:pt x="505" y="253"/>
                    <a:pt x="531" y="260"/>
                  </a:cubicBezTo>
                  <a:cubicBezTo>
                    <a:pt x="773" y="292"/>
                    <a:pt x="1063" y="550"/>
                    <a:pt x="1128" y="743"/>
                  </a:cubicBezTo>
                  <a:lnTo>
                    <a:pt x="1128" y="758"/>
                  </a:lnTo>
                  <a:cubicBezTo>
                    <a:pt x="1096" y="823"/>
                    <a:pt x="999" y="887"/>
                    <a:pt x="982" y="904"/>
                  </a:cubicBezTo>
                  <a:cubicBezTo>
                    <a:pt x="972" y="909"/>
                    <a:pt x="959" y="911"/>
                    <a:pt x="944" y="911"/>
                  </a:cubicBezTo>
                  <a:cubicBezTo>
                    <a:pt x="863" y="911"/>
                    <a:pt x="719" y="845"/>
                    <a:pt x="596" y="791"/>
                  </a:cubicBezTo>
                  <a:cubicBezTo>
                    <a:pt x="499" y="758"/>
                    <a:pt x="402" y="694"/>
                    <a:pt x="306" y="630"/>
                  </a:cubicBezTo>
                  <a:cubicBezTo>
                    <a:pt x="338" y="518"/>
                    <a:pt x="290" y="501"/>
                    <a:pt x="306" y="372"/>
                  </a:cubicBezTo>
                  <a:lnTo>
                    <a:pt x="306" y="356"/>
                  </a:lnTo>
                  <a:cubicBezTo>
                    <a:pt x="306" y="340"/>
                    <a:pt x="306" y="340"/>
                    <a:pt x="355" y="308"/>
                  </a:cubicBezTo>
                  <a:cubicBezTo>
                    <a:pt x="393" y="260"/>
                    <a:pt x="425" y="246"/>
                    <a:pt x="458" y="246"/>
                  </a:cubicBezTo>
                  <a:close/>
                  <a:moveTo>
                    <a:pt x="477" y="1"/>
                  </a:moveTo>
                  <a:cubicBezTo>
                    <a:pt x="431" y="1"/>
                    <a:pt x="384" y="6"/>
                    <a:pt x="338" y="18"/>
                  </a:cubicBezTo>
                  <a:cubicBezTo>
                    <a:pt x="145" y="82"/>
                    <a:pt x="0" y="275"/>
                    <a:pt x="48" y="501"/>
                  </a:cubicBezTo>
                  <a:cubicBezTo>
                    <a:pt x="65" y="533"/>
                    <a:pt x="65" y="565"/>
                    <a:pt x="65" y="597"/>
                  </a:cubicBezTo>
                  <a:cubicBezTo>
                    <a:pt x="48" y="646"/>
                    <a:pt x="48" y="679"/>
                    <a:pt x="97" y="711"/>
                  </a:cubicBezTo>
                  <a:cubicBezTo>
                    <a:pt x="241" y="904"/>
                    <a:pt x="467" y="984"/>
                    <a:pt x="677" y="1065"/>
                  </a:cubicBezTo>
                  <a:cubicBezTo>
                    <a:pt x="764" y="1102"/>
                    <a:pt x="861" y="1140"/>
                    <a:pt x="960" y="1140"/>
                  </a:cubicBezTo>
                  <a:cubicBezTo>
                    <a:pt x="989" y="1140"/>
                    <a:pt x="1018" y="1137"/>
                    <a:pt x="1047" y="1130"/>
                  </a:cubicBezTo>
                  <a:cubicBezTo>
                    <a:pt x="1530" y="887"/>
                    <a:pt x="1401" y="550"/>
                    <a:pt x="1047" y="260"/>
                  </a:cubicBezTo>
                  <a:cubicBezTo>
                    <a:pt x="902" y="114"/>
                    <a:pt x="691" y="1"/>
                    <a:pt x="477"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6" name="Google Shape;1013;p43">
              <a:extLst>
                <a:ext uri="{FF2B5EF4-FFF2-40B4-BE49-F238E27FC236}">
                  <a16:creationId xmlns:a16="http://schemas.microsoft.com/office/drawing/2014/main" id="{24338308-8B4C-B34B-0666-826D612ADF37}"/>
                </a:ext>
              </a:extLst>
            </p:cNvPr>
            <p:cNvSpPr/>
            <p:nvPr/>
          </p:nvSpPr>
          <p:spPr>
            <a:xfrm>
              <a:off x="345350" y="2084050"/>
              <a:ext cx="56000" cy="33900"/>
            </a:xfrm>
            <a:custGeom>
              <a:avLst/>
              <a:gdLst/>
              <a:ahLst/>
              <a:cxnLst/>
              <a:rect l="l" t="t" r="r" b="b"/>
              <a:pathLst>
                <a:path w="2240" h="1356" extrusionOk="0">
                  <a:moveTo>
                    <a:pt x="606" y="245"/>
                  </a:moveTo>
                  <a:cubicBezTo>
                    <a:pt x="776" y="245"/>
                    <a:pt x="970" y="326"/>
                    <a:pt x="1113" y="391"/>
                  </a:cubicBezTo>
                  <a:cubicBezTo>
                    <a:pt x="1563" y="600"/>
                    <a:pt x="1869" y="1019"/>
                    <a:pt x="1370" y="1100"/>
                  </a:cubicBezTo>
                  <a:cubicBezTo>
                    <a:pt x="1348" y="1109"/>
                    <a:pt x="1317" y="1113"/>
                    <a:pt x="1279" y="1113"/>
                  </a:cubicBezTo>
                  <a:cubicBezTo>
                    <a:pt x="1120" y="1113"/>
                    <a:pt x="850" y="1036"/>
                    <a:pt x="694" y="906"/>
                  </a:cubicBezTo>
                  <a:cubicBezTo>
                    <a:pt x="580" y="810"/>
                    <a:pt x="452" y="600"/>
                    <a:pt x="323" y="503"/>
                  </a:cubicBezTo>
                  <a:lnTo>
                    <a:pt x="290" y="439"/>
                  </a:lnTo>
                  <a:cubicBezTo>
                    <a:pt x="275" y="439"/>
                    <a:pt x="275" y="423"/>
                    <a:pt x="275" y="423"/>
                  </a:cubicBezTo>
                  <a:lnTo>
                    <a:pt x="290" y="406"/>
                  </a:lnTo>
                  <a:lnTo>
                    <a:pt x="387" y="310"/>
                  </a:lnTo>
                  <a:cubicBezTo>
                    <a:pt x="449" y="263"/>
                    <a:pt x="525" y="245"/>
                    <a:pt x="606" y="245"/>
                  </a:cubicBezTo>
                  <a:close/>
                  <a:moveTo>
                    <a:pt x="590" y="1"/>
                  </a:moveTo>
                  <a:cubicBezTo>
                    <a:pt x="516" y="1"/>
                    <a:pt x="442" y="11"/>
                    <a:pt x="372" y="37"/>
                  </a:cubicBezTo>
                  <a:cubicBezTo>
                    <a:pt x="211" y="84"/>
                    <a:pt x="82" y="230"/>
                    <a:pt x="33" y="374"/>
                  </a:cubicBezTo>
                  <a:cubicBezTo>
                    <a:pt x="1" y="455"/>
                    <a:pt x="50" y="535"/>
                    <a:pt x="82" y="600"/>
                  </a:cubicBezTo>
                  <a:cubicBezTo>
                    <a:pt x="97" y="649"/>
                    <a:pt x="129" y="664"/>
                    <a:pt x="162" y="681"/>
                  </a:cubicBezTo>
                  <a:cubicBezTo>
                    <a:pt x="431" y="1060"/>
                    <a:pt x="840" y="1356"/>
                    <a:pt x="1248" y="1356"/>
                  </a:cubicBezTo>
                  <a:cubicBezTo>
                    <a:pt x="1376" y="1356"/>
                    <a:pt x="1504" y="1326"/>
                    <a:pt x="1628" y="1261"/>
                  </a:cubicBezTo>
                  <a:cubicBezTo>
                    <a:pt x="2240" y="890"/>
                    <a:pt x="1531" y="245"/>
                    <a:pt x="1080" y="133"/>
                  </a:cubicBezTo>
                  <a:cubicBezTo>
                    <a:pt x="1031" y="101"/>
                    <a:pt x="967" y="84"/>
                    <a:pt x="919" y="52"/>
                  </a:cubicBezTo>
                  <a:cubicBezTo>
                    <a:pt x="813" y="24"/>
                    <a:pt x="701" y="1"/>
                    <a:pt x="59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7" name="Google Shape;1014;p43">
              <a:extLst>
                <a:ext uri="{FF2B5EF4-FFF2-40B4-BE49-F238E27FC236}">
                  <a16:creationId xmlns:a16="http://schemas.microsoft.com/office/drawing/2014/main" id="{80CEE13A-BA07-B042-0DF7-FC91FD49543B}"/>
                </a:ext>
              </a:extLst>
            </p:cNvPr>
            <p:cNvSpPr/>
            <p:nvPr/>
          </p:nvSpPr>
          <p:spPr>
            <a:xfrm>
              <a:off x="307500" y="2038850"/>
              <a:ext cx="43125" cy="26975"/>
            </a:xfrm>
            <a:custGeom>
              <a:avLst/>
              <a:gdLst/>
              <a:ahLst/>
              <a:cxnLst/>
              <a:rect l="l" t="t" r="r" b="b"/>
              <a:pathLst>
                <a:path w="1725" h="1079" extrusionOk="0">
                  <a:moveTo>
                    <a:pt x="495" y="214"/>
                  </a:moveTo>
                  <a:cubicBezTo>
                    <a:pt x="555" y="214"/>
                    <a:pt x="626" y="252"/>
                    <a:pt x="709" y="266"/>
                  </a:cubicBezTo>
                  <a:cubicBezTo>
                    <a:pt x="855" y="314"/>
                    <a:pt x="967" y="298"/>
                    <a:pt x="1080" y="331"/>
                  </a:cubicBezTo>
                  <a:cubicBezTo>
                    <a:pt x="1241" y="378"/>
                    <a:pt x="1402" y="539"/>
                    <a:pt x="1467" y="653"/>
                  </a:cubicBezTo>
                  <a:cubicBezTo>
                    <a:pt x="1499" y="717"/>
                    <a:pt x="1467" y="733"/>
                    <a:pt x="1435" y="782"/>
                  </a:cubicBezTo>
                  <a:cubicBezTo>
                    <a:pt x="1332" y="850"/>
                    <a:pt x="1262" y="870"/>
                    <a:pt x="1156" y="870"/>
                  </a:cubicBezTo>
                  <a:cubicBezTo>
                    <a:pt x="1111" y="870"/>
                    <a:pt x="1061" y="866"/>
                    <a:pt x="999" y="862"/>
                  </a:cubicBezTo>
                  <a:cubicBezTo>
                    <a:pt x="726" y="862"/>
                    <a:pt x="516" y="572"/>
                    <a:pt x="339" y="314"/>
                  </a:cubicBezTo>
                  <a:cubicBezTo>
                    <a:pt x="307" y="298"/>
                    <a:pt x="307" y="266"/>
                    <a:pt x="290" y="234"/>
                  </a:cubicBezTo>
                  <a:cubicBezTo>
                    <a:pt x="315" y="226"/>
                    <a:pt x="339" y="226"/>
                    <a:pt x="367" y="226"/>
                  </a:cubicBezTo>
                  <a:cubicBezTo>
                    <a:pt x="395" y="226"/>
                    <a:pt x="428" y="226"/>
                    <a:pt x="468" y="217"/>
                  </a:cubicBezTo>
                  <a:cubicBezTo>
                    <a:pt x="477" y="215"/>
                    <a:pt x="486" y="214"/>
                    <a:pt x="495" y="214"/>
                  </a:cubicBezTo>
                  <a:close/>
                  <a:moveTo>
                    <a:pt x="403" y="0"/>
                  </a:moveTo>
                  <a:cubicBezTo>
                    <a:pt x="344" y="0"/>
                    <a:pt x="285" y="7"/>
                    <a:pt x="226" y="24"/>
                  </a:cubicBezTo>
                  <a:cubicBezTo>
                    <a:pt x="178" y="41"/>
                    <a:pt x="114" y="56"/>
                    <a:pt x="82" y="88"/>
                  </a:cubicBezTo>
                  <a:cubicBezTo>
                    <a:pt x="33" y="121"/>
                    <a:pt x="1" y="185"/>
                    <a:pt x="33" y="234"/>
                  </a:cubicBezTo>
                  <a:cubicBezTo>
                    <a:pt x="211" y="539"/>
                    <a:pt x="419" y="878"/>
                    <a:pt x="758" y="1023"/>
                  </a:cubicBezTo>
                  <a:cubicBezTo>
                    <a:pt x="876" y="1054"/>
                    <a:pt x="1011" y="1078"/>
                    <a:pt x="1143" y="1078"/>
                  </a:cubicBezTo>
                  <a:cubicBezTo>
                    <a:pt x="1351" y="1078"/>
                    <a:pt x="1551" y="1017"/>
                    <a:pt x="1660" y="829"/>
                  </a:cubicBezTo>
                  <a:cubicBezTo>
                    <a:pt x="1725" y="701"/>
                    <a:pt x="1676" y="556"/>
                    <a:pt x="1596" y="460"/>
                  </a:cubicBezTo>
                  <a:cubicBezTo>
                    <a:pt x="1450" y="266"/>
                    <a:pt x="1241" y="121"/>
                    <a:pt x="984" y="105"/>
                  </a:cubicBezTo>
                  <a:cubicBezTo>
                    <a:pt x="832" y="92"/>
                    <a:pt x="620" y="0"/>
                    <a:pt x="403"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8" name="Google Shape;1015;p43">
              <a:extLst>
                <a:ext uri="{FF2B5EF4-FFF2-40B4-BE49-F238E27FC236}">
                  <a16:creationId xmlns:a16="http://schemas.microsoft.com/office/drawing/2014/main" id="{35BFD537-0FFC-8263-878B-BA3CE28890F6}"/>
                </a:ext>
              </a:extLst>
            </p:cNvPr>
            <p:cNvSpPr/>
            <p:nvPr/>
          </p:nvSpPr>
          <p:spPr>
            <a:xfrm>
              <a:off x="368700" y="2026325"/>
              <a:ext cx="52375" cy="29725"/>
            </a:xfrm>
            <a:custGeom>
              <a:avLst/>
              <a:gdLst/>
              <a:ahLst/>
              <a:cxnLst/>
              <a:rect l="l" t="t" r="r" b="b"/>
              <a:pathLst>
                <a:path w="2095" h="1189" extrusionOk="0">
                  <a:moveTo>
                    <a:pt x="793" y="254"/>
                  </a:moveTo>
                  <a:cubicBezTo>
                    <a:pt x="1009" y="254"/>
                    <a:pt x="1260" y="294"/>
                    <a:pt x="1450" y="413"/>
                  </a:cubicBezTo>
                  <a:cubicBezTo>
                    <a:pt x="1579" y="477"/>
                    <a:pt x="1725" y="638"/>
                    <a:pt x="1772" y="735"/>
                  </a:cubicBezTo>
                  <a:lnTo>
                    <a:pt x="1772" y="783"/>
                  </a:lnTo>
                  <a:cubicBezTo>
                    <a:pt x="1757" y="832"/>
                    <a:pt x="1676" y="879"/>
                    <a:pt x="1515" y="912"/>
                  </a:cubicBezTo>
                  <a:cubicBezTo>
                    <a:pt x="1399" y="939"/>
                    <a:pt x="1313" y="951"/>
                    <a:pt x="1229" y="951"/>
                  </a:cubicBezTo>
                  <a:cubicBezTo>
                    <a:pt x="1162" y="951"/>
                    <a:pt x="1095" y="943"/>
                    <a:pt x="1016" y="928"/>
                  </a:cubicBezTo>
                  <a:cubicBezTo>
                    <a:pt x="758" y="879"/>
                    <a:pt x="565" y="735"/>
                    <a:pt x="372" y="574"/>
                  </a:cubicBezTo>
                  <a:cubicBezTo>
                    <a:pt x="372" y="557"/>
                    <a:pt x="372" y="525"/>
                    <a:pt x="355" y="510"/>
                  </a:cubicBezTo>
                  <a:cubicBezTo>
                    <a:pt x="355" y="493"/>
                    <a:pt x="307" y="461"/>
                    <a:pt x="275" y="445"/>
                  </a:cubicBezTo>
                  <a:cubicBezTo>
                    <a:pt x="387" y="316"/>
                    <a:pt x="404" y="332"/>
                    <a:pt x="581" y="267"/>
                  </a:cubicBezTo>
                  <a:cubicBezTo>
                    <a:pt x="644" y="259"/>
                    <a:pt x="716" y="254"/>
                    <a:pt x="793" y="254"/>
                  </a:cubicBezTo>
                  <a:close/>
                  <a:moveTo>
                    <a:pt x="729" y="0"/>
                  </a:moveTo>
                  <a:cubicBezTo>
                    <a:pt x="528" y="0"/>
                    <a:pt x="321" y="57"/>
                    <a:pt x="179" y="187"/>
                  </a:cubicBezTo>
                  <a:cubicBezTo>
                    <a:pt x="114" y="267"/>
                    <a:pt x="1" y="349"/>
                    <a:pt x="1" y="445"/>
                  </a:cubicBezTo>
                  <a:cubicBezTo>
                    <a:pt x="1" y="525"/>
                    <a:pt x="50" y="606"/>
                    <a:pt x="130" y="654"/>
                  </a:cubicBezTo>
                  <a:cubicBezTo>
                    <a:pt x="130" y="671"/>
                    <a:pt x="130" y="686"/>
                    <a:pt x="146" y="718"/>
                  </a:cubicBezTo>
                  <a:cubicBezTo>
                    <a:pt x="448" y="983"/>
                    <a:pt x="839" y="1188"/>
                    <a:pt x="1241" y="1188"/>
                  </a:cubicBezTo>
                  <a:cubicBezTo>
                    <a:pt x="1353" y="1188"/>
                    <a:pt x="1467" y="1172"/>
                    <a:pt x="1579" y="1137"/>
                  </a:cubicBezTo>
                  <a:cubicBezTo>
                    <a:pt x="1821" y="1122"/>
                    <a:pt x="2095" y="879"/>
                    <a:pt x="1982" y="622"/>
                  </a:cubicBezTo>
                  <a:cubicBezTo>
                    <a:pt x="1757" y="235"/>
                    <a:pt x="1306" y="10"/>
                    <a:pt x="870" y="10"/>
                  </a:cubicBezTo>
                  <a:cubicBezTo>
                    <a:pt x="824" y="3"/>
                    <a:pt x="777" y="0"/>
                    <a:pt x="729"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9" name="Google Shape;1016;p43">
              <a:extLst>
                <a:ext uri="{FF2B5EF4-FFF2-40B4-BE49-F238E27FC236}">
                  <a16:creationId xmlns:a16="http://schemas.microsoft.com/office/drawing/2014/main" id="{9DE7369D-AD7E-289F-2A24-B17E6E99DD18}"/>
                </a:ext>
              </a:extLst>
            </p:cNvPr>
            <p:cNvSpPr/>
            <p:nvPr/>
          </p:nvSpPr>
          <p:spPr>
            <a:xfrm>
              <a:off x="454475" y="2120475"/>
              <a:ext cx="54375" cy="34550"/>
            </a:xfrm>
            <a:custGeom>
              <a:avLst/>
              <a:gdLst/>
              <a:ahLst/>
              <a:cxnLst/>
              <a:rect l="l" t="t" r="r" b="b"/>
              <a:pathLst>
                <a:path w="2175" h="1382" extrusionOk="0">
                  <a:moveTo>
                    <a:pt x="601" y="259"/>
                  </a:moveTo>
                  <a:cubicBezTo>
                    <a:pt x="1019" y="259"/>
                    <a:pt x="1397" y="467"/>
                    <a:pt x="1724" y="738"/>
                  </a:cubicBezTo>
                  <a:cubicBezTo>
                    <a:pt x="1853" y="850"/>
                    <a:pt x="1917" y="931"/>
                    <a:pt x="1917" y="996"/>
                  </a:cubicBezTo>
                  <a:lnTo>
                    <a:pt x="1837" y="1076"/>
                  </a:lnTo>
                  <a:cubicBezTo>
                    <a:pt x="1800" y="1112"/>
                    <a:pt x="1741" y="1126"/>
                    <a:pt x="1666" y="1126"/>
                  </a:cubicBezTo>
                  <a:cubicBezTo>
                    <a:pt x="1545" y="1126"/>
                    <a:pt x="1385" y="1090"/>
                    <a:pt x="1225" y="1060"/>
                  </a:cubicBezTo>
                  <a:cubicBezTo>
                    <a:pt x="951" y="1011"/>
                    <a:pt x="806" y="996"/>
                    <a:pt x="628" y="818"/>
                  </a:cubicBezTo>
                  <a:cubicBezTo>
                    <a:pt x="549" y="753"/>
                    <a:pt x="467" y="673"/>
                    <a:pt x="403" y="592"/>
                  </a:cubicBezTo>
                  <a:lnTo>
                    <a:pt x="403" y="560"/>
                  </a:lnTo>
                  <a:cubicBezTo>
                    <a:pt x="388" y="448"/>
                    <a:pt x="323" y="431"/>
                    <a:pt x="306" y="367"/>
                  </a:cubicBezTo>
                  <a:lnTo>
                    <a:pt x="306" y="335"/>
                  </a:lnTo>
                  <a:cubicBezTo>
                    <a:pt x="339" y="287"/>
                    <a:pt x="339" y="302"/>
                    <a:pt x="371" y="287"/>
                  </a:cubicBezTo>
                  <a:cubicBezTo>
                    <a:pt x="403" y="270"/>
                    <a:pt x="420" y="270"/>
                    <a:pt x="435" y="270"/>
                  </a:cubicBezTo>
                  <a:cubicBezTo>
                    <a:pt x="491" y="263"/>
                    <a:pt x="547" y="259"/>
                    <a:pt x="601" y="259"/>
                  </a:cubicBezTo>
                  <a:close/>
                  <a:moveTo>
                    <a:pt x="576" y="1"/>
                  </a:moveTo>
                  <a:cubicBezTo>
                    <a:pt x="416" y="1"/>
                    <a:pt x="259" y="37"/>
                    <a:pt x="130" y="141"/>
                  </a:cubicBezTo>
                  <a:cubicBezTo>
                    <a:pt x="16" y="223"/>
                    <a:pt x="1" y="399"/>
                    <a:pt x="81" y="528"/>
                  </a:cubicBezTo>
                  <a:cubicBezTo>
                    <a:pt x="98" y="545"/>
                    <a:pt x="113" y="577"/>
                    <a:pt x="130" y="592"/>
                  </a:cubicBezTo>
                  <a:cubicBezTo>
                    <a:pt x="113" y="625"/>
                    <a:pt x="130" y="657"/>
                    <a:pt x="145" y="689"/>
                  </a:cubicBezTo>
                  <a:cubicBezTo>
                    <a:pt x="339" y="899"/>
                    <a:pt x="549" y="1108"/>
                    <a:pt x="790" y="1221"/>
                  </a:cubicBezTo>
                  <a:cubicBezTo>
                    <a:pt x="1032" y="1269"/>
                    <a:pt x="1257" y="1333"/>
                    <a:pt x="1483" y="1365"/>
                  </a:cubicBezTo>
                  <a:cubicBezTo>
                    <a:pt x="1529" y="1376"/>
                    <a:pt x="1577" y="1382"/>
                    <a:pt x="1626" y="1382"/>
                  </a:cubicBezTo>
                  <a:cubicBezTo>
                    <a:pt x="1867" y="1382"/>
                    <a:pt x="2119" y="1252"/>
                    <a:pt x="2159" y="1011"/>
                  </a:cubicBezTo>
                  <a:cubicBezTo>
                    <a:pt x="2175" y="786"/>
                    <a:pt x="1966" y="625"/>
                    <a:pt x="1820" y="496"/>
                  </a:cubicBezTo>
                  <a:cubicBezTo>
                    <a:pt x="1547" y="302"/>
                    <a:pt x="1354" y="174"/>
                    <a:pt x="1047" y="77"/>
                  </a:cubicBezTo>
                  <a:cubicBezTo>
                    <a:pt x="902" y="37"/>
                    <a:pt x="737" y="1"/>
                    <a:pt x="57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0" name="Google Shape;1017;p43">
              <a:extLst>
                <a:ext uri="{FF2B5EF4-FFF2-40B4-BE49-F238E27FC236}">
                  <a16:creationId xmlns:a16="http://schemas.microsoft.com/office/drawing/2014/main" id="{37697E19-7DF2-9472-C09E-40FD1EC0637B}"/>
                </a:ext>
              </a:extLst>
            </p:cNvPr>
            <p:cNvSpPr/>
            <p:nvPr/>
          </p:nvSpPr>
          <p:spPr>
            <a:xfrm>
              <a:off x="431925" y="1959875"/>
              <a:ext cx="72450" cy="75650"/>
            </a:xfrm>
            <a:custGeom>
              <a:avLst/>
              <a:gdLst/>
              <a:ahLst/>
              <a:cxnLst/>
              <a:rect l="l" t="t" r="r" b="b"/>
              <a:pathLst>
                <a:path w="2898" h="3026" extrusionOk="0">
                  <a:moveTo>
                    <a:pt x="670" y="233"/>
                  </a:moveTo>
                  <a:cubicBezTo>
                    <a:pt x="877" y="233"/>
                    <a:pt x="1091" y="401"/>
                    <a:pt x="1305" y="638"/>
                  </a:cubicBezTo>
                  <a:cubicBezTo>
                    <a:pt x="1724" y="1042"/>
                    <a:pt x="1917" y="1589"/>
                    <a:pt x="2256" y="2088"/>
                  </a:cubicBezTo>
                  <a:cubicBezTo>
                    <a:pt x="2432" y="2330"/>
                    <a:pt x="2514" y="2556"/>
                    <a:pt x="2594" y="2732"/>
                  </a:cubicBezTo>
                  <a:cubicBezTo>
                    <a:pt x="2143" y="2491"/>
                    <a:pt x="1659" y="2137"/>
                    <a:pt x="1290" y="1847"/>
                  </a:cubicBezTo>
                  <a:cubicBezTo>
                    <a:pt x="839" y="1525"/>
                    <a:pt x="420" y="1057"/>
                    <a:pt x="371" y="606"/>
                  </a:cubicBezTo>
                  <a:cubicBezTo>
                    <a:pt x="339" y="462"/>
                    <a:pt x="420" y="348"/>
                    <a:pt x="452" y="301"/>
                  </a:cubicBezTo>
                  <a:cubicBezTo>
                    <a:pt x="524" y="254"/>
                    <a:pt x="596" y="233"/>
                    <a:pt x="670" y="233"/>
                  </a:cubicBezTo>
                  <a:close/>
                  <a:moveTo>
                    <a:pt x="671" y="0"/>
                  </a:moveTo>
                  <a:cubicBezTo>
                    <a:pt x="218" y="0"/>
                    <a:pt x="0" y="464"/>
                    <a:pt x="242" y="960"/>
                  </a:cubicBezTo>
                  <a:cubicBezTo>
                    <a:pt x="435" y="1396"/>
                    <a:pt x="774" y="1750"/>
                    <a:pt x="1161" y="2023"/>
                  </a:cubicBezTo>
                  <a:cubicBezTo>
                    <a:pt x="1612" y="2330"/>
                    <a:pt x="2046" y="2749"/>
                    <a:pt x="2561" y="2925"/>
                  </a:cubicBezTo>
                  <a:cubicBezTo>
                    <a:pt x="2594" y="2925"/>
                    <a:pt x="2626" y="2893"/>
                    <a:pt x="2626" y="2878"/>
                  </a:cubicBezTo>
                  <a:cubicBezTo>
                    <a:pt x="2642" y="2942"/>
                    <a:pt x="2675" y="2990"/>
                    <a:pt x="2739" y="3022"/>
                  </a:cubicBezTo>
                  <a:cubicBezTo>
                    <a:pt x="2750" y="3024"/>
                    <a:pt x="2760" y="3026"/>
                    <a:pt x="2770" y="3026"/>
                  </a:cubicBezTo>
                  <a:cubicBezTo>
                    <a:pt x="2886" y="3026"/>
                    <a:pt x="2898" y="2860"/>
                    <a:pt x="2868" y="2845"/>
                  </a:cubicBezTo>
                  <a:cubicBezTo>
                    <a:pt x="2851" y="2749"/>
                    <a:pt x="2836" y="2668"/>
                    <a:pt x="2787" y="2588"/>
                  </a:cubicBezTo>
                  <a:cubicBezTo>
                    <a:pt x="2707" y="2394"/>
                    <a:pt x="2561" y="2088"/>
                    <a:pt x="2400" y="1862"/>
                  </a:cubicBezTo>
                  <a:cubicBezTo>
                    <a:pt x="2014" y="1203"/>
                    <a:pt x="1676" y="430"/>
                    <a:pt x="967" y="58"/>
                  </a:cubicBezTo>
                  <a:cubicBezTo>
                    <a:pt x="861" y="19"/>
                    <a:pt x="761" y="0"/>
                    <a:pt x="67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1" name="Google Shape;1018;p43">
              <a:extLst>
                <a:ext uri="{FF2B5EF4-FFF2-40B4-BE49-F238E27FC236}">
                  <a16:creationId xmlns:a16="http://schemas.microsoft.com/office/drawing/2014/main" id="{F0B8DEAD-3604-C9DC-AD50-BCAF2692CBA8}"/>
                </a:ext>
              </a:extLst>
            </p:cNvPr>
            <p:cNvSpPr/>
            <p:nvPr/>
          </p:nvSpPr>
          <p:spPr>
            <a:xfrm>
              <a:off x="392475" y="1883200"/>
              <a:ext cx="30625" cy="47650"/>
            </a:xfrm>
            <a:custGeom>
              <a:avLst/>
              <a:gdLst/>
              <a:ahLst/>
              <a:cxnLst/>
              <a:rect l="l" t="t" r="r" b="b"/>
              <a:pathLst>
                <a:path w="1225" h="1906" extrusionOk="0">
                  <a:moveTo>
                    <a:pt x="520" y="237"/>
                  </a:moveTo>
                  <a:cubicBezTo>
                    <a:pt x="542" y="237"/>
                    <a:pt x="558" y="252"/>
                    <a:pt x="596" y="275"/>
                  </a:cubicBezTo>
                  <a:cubicBezTo>
                    <a:pt x="886" y="533"/>
                    <a:pt x="1047" y="1289"/>
                    <a:pt x="918" y="1306"/>
                  </a:cubicBezTo>
                  <a:cubicBezTo>
                    <a:pt x="838" y="1403"/>
                    <a:pt x="821" y="1515"/>
                    <a:pt x="789" y="1628"/>
                  </a:cubicBezTo>
                  <a:cubicBezTo>
                    <a:pt x="774" y="1644"/>
                    <a:pt x="757" y="1644"/>
                    <a:pt x="742" y="1660"/>
                  </a:cubicBezTo>
                  <a:cubicBezTo>
                    <a:pt x="467" y="1193"/>
                    <a:pt x="113" y="516"/>
                    <a:pt x="387" y="307"/>
                  </a:cubicBezTo>
                  <a:cubicBezTo>
                    <a:pt x="464" y="256"/>
                    <a:pt x="495" y="237"/>
                    <a:pt x="520" y="237"/>
                  </a:cubicBezTo>
                  <a:close/>
                  <a:moveTo>
                    <a:pt x="548" y="1"/>
                  </a:moveTo>
                  <a:cubicBezTo>
                    <a:pt x="242" y="1"/>
                    <a:pt x="1" y="307"/>
                    <a:pt x="48" y="597"/>
                  </a:cubicBezTo>
                  <a:cubicBezTo>
                    <a:pt x="113" y="1032"/>
                    <a:pt x="323" y="1418"/>
                    <a:pt x="548" y="1789"/>
                  </a:cubicBezTo>
                  <a:cubicBezTo>
                    <a:pt x="564" y="1837"/>
                    <a:pt x="613" y="1854"/>
                    <a:pt x="660" y="1854"/>
                  </a:cubicBezTo>
                  <a:cubicBezTo>
                    <a:pt x="677" y="1854"/>
                    <a:pt x="693" y="1837"/>
                    <a:pt x="709" y="1837"/>
                  </a:cubicBezTo>
                  <a:cubicBezTo>
                    <a:pt x="736" y="1877"/>
                    <a:pt x="784" y="1906"/>
                    <a:pt x="835" y="1906"/>
                  </a:cubicBezTo>
                  <a:cubicBezTo>
                    <a:pt x="847" y="1906"/>
                    <a:pt x="859" y="1904"/>
                    <a:pt x="870" y="1901"/>
                  </a:cubicBezTo>
                  <a:cubicBezTo>
                    <a:pt x="1047" y="1869"/>
                    <a:pt x="1064" y="1676"/>
                    <a:pt x="1096" y="1532"/>
                  </a:cubicBezTo>
                  <a:lnTo>
                    <a:pt x="1111" y="1499"/>
                  </a:lnTo>
                  <a:cubicBezTo>
                    <a:pt x="1160" y="1418"/>
                    <a:pt x="1225" y="1338"/>
                    <a:pt x="1225" y="1225"/>
                  </a:cubicBezTo>
                  <a:cubicBezTo>
                    <a:pt x="1208" y="887"/>
                    <a:pt x="1096" y="548"/>
                    <a:pt x="903" y="275"/>
                  </a:cubicBezTo>
                  <a:cubicBezTo>
                    <a:pt x="821" y="146"/>
                    <a:pt x="709" y="18"/>
                    <a:pt x="54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2" name="Google Shape;1019;p43">
              <a:extLst>
                <a:ext uri="{FF2B5EF4-FFF2-40B4-BE49-F238E27FC236}">
                  <a16:creationId xmlns:a16="http://schemas.microsoft.com/office/drawing/2014/main" id="{42012CD4-FB4A-CDD3-D27A-BB4AA5FF73C7}"/>
                </a:ext>
              </a:extLst>
            </p:cNvPr>
            <p:cNvSpPr/>
            <p:nvPr/>
          </p:nvSpPr>
          <p:spPr>
            <a:xfrm>
              <a:off x="407775" y="1701100"/>
              <a:ext cx="49550" cy="55750"/>
            </a:xfrm>
            <a:custGeom>
              <a:avLst/>
              <a:gdLst/>
              <a:ahLst/>
              <a:cxnLst/>
              <a:rect l="l" t="t" r="r" b="b"/>
              <a:pathLst>
                <a:path w="1982" h="2230" extrusionOk="0">
                  <a:moveTo>
                    <a:pt x="387" y="263"/>
                  </a:moveTo>
                  <a:cubicBezTo>
                    <a:pt x="838" y="279"/>
                    <a:pt x="1031" y="473"/>
                    <a:pt x="1305" y="875"/>
                  </a:cubicBezTo>
                  <a:cubicBezTo>
                    <a:pt x="1450" y="1068"/>
                    <a:pt x="1547" y="1358"/>
                    <a:pt x="1562" y="1519"/>
                  </a:cubicBezTo>
                  <a:cubicBezTo>
                    <a:pt x="1579" y="1729"/>
                    <a:pt x="1498" y="1970"/>
                    <a:pt x="1369" y="2002"/>
                  </a:cubicBezTo>
                  <a:cubicBezTo>
                    <a:pt x="1358" y="2003"/>
                    <a:pt x="1346" y="2004"/>
                    <a:pt x="1334" y="2004"/>
                  </a:cubicBezTo>
                  <a:cubicBezTo>
                    <a:pt x="1077" y="2004"/>
                    <a:pt x="717" y="1685"/>
                    <a:pt x="548" y="1439"/>
                  </a:cubicBezTo>
                  <a:cubicBezTo>
                    <a:pt x="370" y="1181"/>
                    <a:pt x="306" y="762"/>
                    <a:pt x="258" y="424"/>
                  </a:cubicBezTo>
                  <a:cubicBezTo>
                    <a:pt x="274" y="408"/>
                    <a:pt x="291" y="391"/>
                    <a:pt x="306" y="359"/>
                  </a:cubicBezTo>
                  <a:lnTo>
                    <a:pt x="306" y="344"/>
                  </a:lnTo>
                  <a:cubicBezTo>
                    <a:pt x="323" y="327"/>
                    <a:pt x="323" y="311"/>
                    <a:pt x="323" y="311"/>
                  </a:cubicBezTo>
                  <a:cubicBezTo>
                    <a:pt x="338" y="311"/>
                    <a:pt x="338" y="295"/>
                    <a:pt x="338" y="295"/>
                  </a:cubicBezTo>
                  <a:cubicBezTo>
                    <a:pt x="355" y="295"/>
                    <a:pt x="355" y="279"/>
                    <a:pt x="370" y="279"/>
                  </a:cubicBezTo>
                  <a:cubicBezTo>
                    <a:pt x="370" y="279"/>
                    <a:pt x="387" y="279"/>
                    <a:pt x="387" y="263"/>
                  </a:cubicBezTo>
                  <a:close/>
                  <a:moveTo>
                    <a:pt x="481" y="1"/>
                  </a:moveTo>
                  <a:cubicBezTo>
                    <a:pt x="420" y="1"/>
                    <a:pt x="356" y="8"/>
                    <a:pt x="291" y="22"/>
                  </a:cubicBezTo>
                  <a:cubicBezTo>
                    <a:pt x="209" y="54"/>
                    <a:pt x="130" y="118"/>
                    <a:pt x="81" y="198"/>
                  </a:cubicBezTo>
                  <a:cubicBezTo>
                    <a:pt x="33" y="215"/>
                    <a:pt x="1" y="247"/>
                    <a:pt x="1" y="311"/>
                  </a:cubicBezTo>
                  <a:cubicBezTo>
                    <a:pt x="65" y="971"/>
                    <a:pt x="194" y="1568"/>
                    <a:pt x="725" y="1987"/>
                  </a:cubicBezTo>
                  <a:cubicBezTo>
                    <a:pt x="894" y="2105"/>
                    <a:pt x="1123" y="2230"/>
                    <a:pt x="1326" y="2230"/>
                  </a:cubicBezTo>
                  <a:cubicBezTo>
                    <a:pt x="1454" y="2230"/>
                    <a:pt x="1572" y="2181"/>
                    <a:pt x="1659" y="2051"/>
                  </a:cubicBezTo>
                  <a:cubicBezTo>
                    <a:pt x="1981" y="1536"/>
                    <a:pt x="1676" y="939"/>
                    <a:pt x="1354" y="505"/>
                  </a:cubicBezTo>
                  <a:cubicBezTo>
                    <a:pt x="1146" y="229"/>
                    <a:pt x="846" y="1"/>
                    <a:pt x="481"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3" name="Google Shape;1020;p43">
              <a:extLst>
                <a:ext uri="{FF2B5EF4-FFF2-40B4-BE49-F238E27FC236}">
                  <a16:creationId xmlns:a16="http://schemas.microsoft.com/office/drawing/2014/main" id="{CCE96D74-AEC2-3D38-67C7-4F2BCB8EED28}"/>
                </a:ext>
              </a:extLst>
            </p:cNvPr>
            <p:cNvSpPr/>
            <p:nvPr/>
          </p:nvSpPr>
          <p:spPr>
            <a:xfrm>
              <a:off x="411000" y="1784850"/>
              <a:ext cx="31825" cy="51950"/>
            </a:xfrm>
            <a:custGeom>
              <a:avLst/>
              <a:gdLst/>
              <a:ahLst/>
              <a:cxnLst/>
              <a:rect l="l" t="t" r="r" b="b"/>
              <a:pathLst>
                <a:path w="1273" h="2078" extrusionOk="0">
                  <a:moveTo>
                    <a:pt x="699" y="219"/>
                  </a:moveTo>
                  <a:cubicBezTo>
                    <a:pt x="930" y="219"/>
                    <a:pt x="969" y="603"/>
                    <a:pt x="982" y="939"/>
                  </a:cubicBezTo>
                  <a:cubicBezTo>
                    <a:pt x="999" y="1293"/>
                    <a:pt x="1031" y="1873"/>
                    <a:pt x="886" y="1873"/>
                  </a:cubicBezTo>
                  <a:cubicBezTo>
                    <a:pt x="709" y="1809"/>
                    <a:pt x="451" y="1551"/>
                    <a:pt x="419" y="1390"/>
                  </a:cubicBezTo>
                  <a:cubicBezTo>
                    <a:pt x="355" y="1068"/>
                    <a:pt x="435" y="681"/>
                    <a:pt x="499" y="312"/>
                  </a:cubicBezTo>
                  <a:cubicBezTo>
                    <a:pt x="531" y="279"/>
                    <a:pt x="564" y="263"/>
                    <a:pt x="564" y="263"/>
                  </a:cubicBezTo>
                  <a:cubicBezTo>
                    <a:pt x="564" y="247"/>
                    <a:pt x="580" y="247"/>
                    <a:pt x="580" y="247"/>
                  </a:cubicBezTo>
                  <a:cubicBezTo>
                    <a:pt x="625" y="228"/>
                    <a:pt x="664" y="219"/>
                    <a:pt x="699" y="219"/>
                  </a:cubicBezTo>
                  <a:close/>
                  <a:moveTo>
                    <a:pt x="682" y="0"/>
                  </a:moveTo>
                  <a:cubicBezTo>
                    <a:pt x="542" y="0"/>
                    <a:pt x="387" y="46"/>
                    <a:pt x="306" y="151"/>
                  </a:cubicBezTo>
                  <a:cubicBezTo>
                    <a:pt x="290" y="183"/>
                    <a:pt x="258" y="215"/>
                    <a:pt x="258" y="247"/>
                  </a:cubicBezTo>
                  <a:cubicBezTo>
                    <a:pt x="258" y="263"/>
                    <a:pt x="258" y="279"/>
                    <a:pt x="274" y="295"/>
                  </a:cubicBezTo>
                  <a:cubicBezTo>
                    <a:pt x="177" y="842"/>
                    <a:pt x="1" y="1487"/>
                    <a:pt x="499" y="1873"/>
                  </a:cubicBezTo>
                  <a:cubicBezTo>
                    <a:pt x="614" y="1978"/>
                    <a:pt x="762" y="2078"/>
                    <a:pt x="897" y="2078"/>
                  </a:cubicBezTo>
                  <a:cubicBezTo>
                    <a:pt x="990" y="2078"/>
                    <a:pt x="1078" y="2031"/>
                    <a:pt x="1143" y="1905"/>
                  </a:cubicBezTo>
                  <a:cubicBezTo>
                    <a:pt x="1272" y="1503"/>
                    <a:pt x="1192" y="1068"/>
                    <a:pt x="1176" y="666"/>
                  </a:cubicBezTo>
                  <a:cubicBezTo>
                    <a:pt x="1143" y="424"/>
                    <a:pt x="1079" y="118"/>
                    <a:pt x="838" y="22"/>
                  </a:cubicBezTo>
                  <a:cubicBezTo>
                    <a:pt x="792" y="8"/>
                    <a:pt x="738" y="0"/>
                    <a:pt x="682"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4" name="Google Shape;1021;p43">
              <a:extLst>
                <a:ext uri="{FF2B5EF4-FFF2-40B4-BE49-F238E27FC236}">
                  <a16:creationId xmlns:a16="http://schemas.microsoft.com/office/drawing/2014/main" id="{9048E9CE-5DBC-59BE-E581-79F268736AB2}"/>
                </a:ext>
              </a:extLst>
            </p:cNvPr>
            <p:cNvSpPr/>
            <p:nvPr/>
          </p:nvSpPr>
          <p:spPr>
            <a:xfrm>
              <a:off x="661450" y="1915200"/>
              <a:ext cx="39875" cy="63175"/>
            </a:xfrm>
            <a:custGeom>
              <a:avLst/>
              <a:gdLst/>
              <a:ahLst/>
              <a:cxnLst/>
              <a:rect l="l" t="t" r="r" b="b"/>
              <a:pathLst>
                <a:path w="1595" h="2527" extrusionOk="0">
                  <a:moveTo>
                    <a:pt x="705" y="283"/>
                  </a:moveTo>
                  <a:cubicBezTo>
                    <a:pt x="805" y="283"/>
                    <a:pt x="900" y="323"/>
                    <a:pt x="967" y="380"/>
                  </a:cubicBezTo>
                  <a:cubicBezTo>
                    <a:pt x="1257" y="670"/>
                    <a:pt x="1321" y="1201"/>
                    <a:pt x="1321" y="1830"/>
                  </a:cubicBezTo>
                  <a:cubicBezTo>
                    <a:pt x="1305" y="2006"/>
                    <a:pt x="1289" y="2088"/>
                    <a:pt x="1289" y="2232"/>
                  </a:cubicBezTo>
                  <a:cubicBezTo>
                    <a:pt x="821" y="1927"/>
                    <a:pt x="323" y="1379"/>
                    <a:pt x="306" y="992"/>
                  </a:cubicBezTo>
                  <a:cubicBezTo>
                    <a:pt x="274" y="718"/>
                    <a:pt x="403" y="396"/>
                    <a:pt x="499" y="348"/>
                  </a:cubicBezTo>
                  <a:cubicBezTo>
                    <a:pt x="565" y="302"/>
                    <a:pt x="636" y="283"/>
                    <a:pt x="705" y="283"/>
                  </a:cubicBezTo>
                  <a:close/>
                  <a:moveTo>
                    <a:pt x="701" y="1"/>
                  </a:moveTo>
                  <a:cubicBezTo>
                    <a:pt x="573" y="1"/>
                    <a:pt x="438" y="41"/>
                    <a:pt x="306" y="138"/>
                  </a:cubicBezTo>
                  <a:cubicBezTo>
                    <a:pt x="48" y="396"/>
                    <a:pt x="1" y="815"/>
                    <a:pt x="65" y="1169"/>
                  </a:cubicBezTo>
                  <a:cubicBezTo>
                    <a:pt x="113" y="1443"/>
                    <a:pt x="323" y="1669"/>
                    <a:pt x="499" y="1878"/>
                  </a:cubicBezTo>
                  <a:cubicBezTo>
                    <a:pt x="742" y="2120"/>
                    <a:pt x="982" y="2393"/>
                    <a:pt x="1305" y="2522"/>
                  </a:cubicBezTo>
                  <a:cubicBezTo>
                    <a:pt x="1316" y="2525"/>
                    <a:pt x="1327" y="2526"/>
                    <a:pt x="1337" y="2526"/>
                  </a:cubicBezTo>
                  <a:cubicBezTo>
                    <a:pt x="1381" y="2526"/>
                    <a:pt x="1407" y="2498"/>
                    <a:pt x="1433" y="2457"/>
                  </a:cubicBezTo>
                  <a:cubicBezTo>
                    <a:pt x="1498" y="2457"/>
                    <a:pt x="1579" y="2410"/>
                    <a:pt x="1562" y="2329"/>
                  </a:cubicBezTo>
                  <a:cubicBezTo>
                    <a:pt x="1547" y="2135"/>
                    <a:pt x="1595" y="1942"/>
                    <a:pt x="1595" y="1749"/>
                  </a:cubicBezTo>
                  <a:cubicBezTo>
                    <a:pt x="1595" y="1347"/>
                    <a:pt x="1562" y="911"/>
                    <a:pt x="1401" y="541"/>
                  </a:cubicBezTo>
                  <a:cubicBezTo>
                    <a:pt x="1331" y="284"/>
                    <a:pt x="1040" y="1"/>
                    <a:pt x="701"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5" name="Google Shape;1022;p43">
              <a:extLst>
                <a:ext uri="{FF2B5EF4-FFF2-40B4-BE49-F238E27FC236}">
                  <a16:creationId xmlns:a16="http://schemas.microsoft.com/office/drawing/2014/main" id="{AB5ED884-8F87-C464-0816-55F0B84E1BC7}"/>
                </a:ext>
              </a:extLst>
            </p:cNvPr>
            <p:cNvSpPr/>
            <p:nvPr/>
          </p:nvSpPr>
          <p:spPr>
            <a:xfrm>
              <a:off x="541450" y="1846975"/>
              <a:ext cx="62425" cy="78175"/>
            </a:xfrm>
            <a:custGeom>
              <a:avLst/>
              <a:gdLst/>
              <a:ahLst/>
              <a:cxnLst/>
              <a:rect l="l" t="t" r="r" b="b"/>
              <a:pathLst>
                <a:path w="2497" h="3127" extrusionOk="0">
                  <a:moveTo>
                    <a:pt x="699" y="276"/>
                  </a:moveTo>
                  <a:cubicBezTo>
                    <a:pt x="744" y="276"/>
                    <a:pt x="776" y="303"/>
                    <a:pt x="903" y="371"/>
                  </a:cubicBezTo>
                  <a:cubicBezTo>
                    <a:pt x="1257" y="580"/>
                    <a:pt x="1515" y="1192"/>
                    <a:pt x="1691" y="1804"/>
                  </a:cubicBezTo>
                  <a:cubicBezTo>
                    <a:pt x="1820" y="2111"/>
                    <a:pt x="1917" y="2448"/>
                    <a:pt x="2063" y="2755"/>
                  </a:cubicBezTo>
                  <a:cubicBezTo>
                    <a:pt x="1466" y="2481"/>
                    <a:pt x="886" y="2046"/>
                    <a:pt x="564" y="1467"/>
                  </a:cubicBezTo>
                  <a:cubicBezTo>
                    <a:pt x="388" y="1160"/>
                    <a:pt x="274" y="645"/>
                    <a:pt x="371" y="468"/>
                  </a:cubicBezTo>
                  <a:cubicBezTo>
                    <a:pt x="403" y="371"/>
                    <a:pt x="500" y="339"/>
                    <a:pt x="564" y="307"/>
                  </a:cubicBezTo>
                  <a:cubicBezTo>
                    <a:pt x="635" y="288"/>
                    <a:pt x="669" y="276"/>
                    <a:pt x="699" y="276"/>
                  </a:cubicBezTo>
                  <a:close/>
                  <a:moveTo>
                    <a:pt x="693" y="0"/>
                  </a:moveTo>
                  <a:cubicBezTo>
                    <a:pt x="323" y="17"/>
                    <a:pt x="1" y="371"/>
                    <a:pt x="81" y="741"/>
                  </a:cubicBezTo>
                  <a:cubicBezTo>
                    <a:pt x="145" y="1434"/>
                    <a:pt x="596" y="1997"/>
                    <a:pt x="1096" y="2448"/>
                  </a:cubicBezTo>
                  <a:cubicBezTo>
                    <a:pt x="1418" y="2691"/>
                    <a:pt x="1788" y="2884"/>
                    <a:pt x="2159" y="3045"/>
                  </a:cubicBezTo>
                  <a:cubicBezTo>
                    <a:pt x="2191" y="3060"/>
                    <a:pt x="2224" y="3077"/>
                    <a:pt x="2256" y="3077"/>
                  </a:cubicBezTo>
                  <a:lnTo>
                    <a:pt x="2271" y="3093"/>
                  </a:lnTo>
                  <a:cubicBezTo>
                    <a:pt x="2294" y="3115"/>
                    <a:pt x="2323" y="3126"/>
                    <a:pt x="2352" y="3126"/>
                  </a:cubicBezTo>
                  <a:cubicBezTo>
                    <a:pt x="2404" y="3126"/>
                    <a:pt x="2455" y="3091"/>
                    <a:pt x="2465" y="3028"/>
                  </a:cubicBezTo>
                  <a:cubicBezTo>
                    <a:pt x="2497" y="2932"/>
                    <a:pt x="2336" y="2723"/>
                    <a:pt x="2288" y="2609"/>
                  </a:cubicBezTo>
                  <a:cubicBezTo>
                    <a:pt x="2095" y="2255"/>
                    <a:pt x="1949" y="1708"/>
                    <a:pt x="1788" y="1241"/>
                  </a:cubicBezTo>
                  <a:cubicBezTo>
                    <a:pt x="1563" y="661"/>
                    <a:pt x="1289" y="129"/>
                    <a:pt x="693"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6" name="Google Shape;1023;p43">
              <a:extLst>
                <a:ext uri="{FF2B5EF4-FFF2-40B4-BE49-F238E27FC236}">
                  <a16:creationId xmlns:a16="http://schemas.microsoft.com/office/drawing/2014/main" id="{400523C0-C053-A4A4-B3BF-6D34299A24B5}"/>
                </a:ext>
              </a:extLst>
            </p:cNvPr>
            <p:cNvSpPr/>
            <p:nvPr/>
          </p:nvSpPr>
          <p:spPr>
            <a:xfrm>
              <a:off x="619575" y="1838400"/>
              <a:ext cx="32250" cy="52050"/>
            </a:xfrm>
            <a:custGeom>
              <a:avLst/>
              <a:gdLst/>
              <a:ahLst/>
              <a:cxnLst/>
              <a:rect l="l" t="t" r="r" b="b"/>
              <a:pathLst>
                <a:path w="1290" h="2082" extrusionOk="0">
                  <a:moveTo>
                    <a:pt x="692" y="247"/>
                  </a:moveTo>
                  <a:cubicBezTo>
                    <a:pt x="999" y="311"/>
                    <a:pt x="1064" y="940"/>
                    <a:pt x="982" y="1294"/>
                  </a:cubicBezTo>
                  <a:cubicBezTo>
                    <a:pt x="935" y="1535"/>
                    <a:pt x="935" y="1616"/>
                    <a:pt x="838" y="1696"/>
                  </a:cubicBezTo>
                  <a:cubicBezTo>
                    <a:pt x="806" y="1728"/>
                    <a:pt x="789" y="1728"/>
                    <a:pt x="774" y="1761"/>
                  </a:cubicBezTo>
                  <a:cubicBezTo>
                    <a:pt x="484" y="1374"/>
                    <a:pt x="177" y="908"/>
                    <a:pt x="274" y="586"/>
                  </a:cubicBezTo>
                  <a:cubicBezTo>
                    <a:pt x="290" y="504"/>
                    <a:pt x="387" y="375"/>
                    <a:pt x="419" y="343"/>
                  </a:cubicBezTo>
                  <a:cubicBezTo>
                    <a:pt x="467" y="311"/>
                    <a:pt x="580" y="296"/>
                    <a:pt x="613" y="263"/>
                  </a:cubicBezTo>
                  <a:cubicBezTo>
                    <a:pt x="628" y="263"/>
                    <a:pt x="660" y="263"/>
                    <a:pt x="677" y="247"/>
                  </a:cubicBezTo>
                  <a:close/>
                  <a:moveTo>
                    <a:pt x="684" y="1"/>
                  </a:moveTo>
                  <a:cubicBezTo>
                    <a:pt x="665" y="1"/>
                    <a:pt x="647" y="2"/>
                    <a:pt x="628" y="6"/>
                  </a:cubicBezTo>
                  <a:cubicBezTo>
                    <a:pt x="484" y="53"/>
                    <a:pt x="419" y="70"/>
                    <a:pt x="290" y="150"/>
                  </a:cubicBezTo>
                  <a:cubicBezTo>
                    <a:pt x="129" y="263"/>
                    <a:pt x="33" y="472"/>
                    <a:pt x="16" y="665"/>
                  </a:cubicBezTo>
                  <a:cubicBezTo>
                    <a:pt x="1" y="1198"/>
                    <a:pt x="403" y="1649"/>
                    <a:pt x="709" y="2051"/>
                  </a:cubicBezTo>
                  <a:cubicBezTo>
                    <a:pt x="736" y="2072"/>
                    <a:pt x="765" y="2081"/>
                    <a:pt x="792" y="2081"/>
                  </a:cubicBezTo>
                  <a:cubicBezTo>
                    <a:pt x="845" y="2081"/>
                    <a:pt x="891" y="2046"/>
                    <a:pt x="903" y="2003"/>
                  </a:cubicBezTo>
                  <a:cubicBezTo>
                    <a:pt x="918" y="2003"/>
                    <a:pt x="935" y="1986"/>
                    <a:pt x="950" y="1986"/>
                  </a:cubicBezTo>
                  <a:cubicBezTo>
                    <a:pt x="1128" y="1874"/>
                    <a:pt x="1208" y="1681"/>
                    <a:pt x="1240" y="1471"/>
                  </a:cubicBezTo>
                  <a:cubicBezTo>
                    <a:pt x="1240" y="1391"/>
                    <a:pt x="1289" y="1198"/>
                    <a:pt x="1272" y="1020"/>
                  </a:cubicBezTo>
                  <a:cubicBezTo>
                    <a:pt x="1257" y="747"/>
                    <a:pt x="1257" y="457"/>
                    <a:pt x="1079" y="247"/>
                  </a:cubicBezTo>
                  <a:cubicBezTo>
                    <a:pt x="993" y="117"/>
                    <a:pt x="842" y="1"/>
                    <a:pt x="68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7" name="Google Shape;1024;p43">
              <a:extLst>
                <a:ext uri="{FF2B5EF4-FFF2-40B4-BE49-F238E27FC236}">
                  <a16:creationId xmlns:a16="http://schemas.microsoft.com/office/drawing/2014/main" id="{D58F70D3-62FE-5051-46E8-6A0B6474A526}"/>
                </a:ext>
              </a:extLst>
            </p:cNvPr>
            <p:cNvSpPr/>
            <p:nvPr/>
          </p:nvSpPr>
          <p:spPr>
            <a:xfrm>
              <a:off x="559975" y="1764750"/>
              <a:ext cx="43525" cy="52050"/>
            </a:xfrm>
            <a:custGeom>
              <a:avLst/>
              <a:gdLst/>
              <a:ahLst/>
              <a:cxnLst/>
              <a:rect l="l" t="t" r="r" b="b"/>
              <a:pathLst>
                <a:path w="1741" h="2082" extrusionOk="0">
                  <a:moveTo>
                    <a:pt x="664" y="251"/>
                  </a:moveTo>
                  <a:cubicBezTo>
                    <a:pt x="767" y="251"/>
                    <a:pt x="890" y="274"/>
                    <a:pt x="983" y="358"/>
                  </a:cubicBezTo>
                  <a:cubicBezTo>
                    <a:pt x="1160" y="504"/>
                    <a:pt x="1354" y="858"/>
                    <a:pt x="1354" y="1131"/>
                  </a:cubicBezTo>
                  <a:cubicBezTo>
                    <a:pt x="1437" y="1584"/>
                    <a:pt x="1203" y="1842"/>
                    <a:pt x="965" y="1842"/>
                  </a:cubicBezTo>
                  <a:cubicBezTo>
                    <a:pt x="881" y="1842"/>
                    <a:pt x="797" y="1810"/>
                    <a:pt x="725" y="1743"/>
                  </a:cubicBezTo>
                  <a:cubicBezTo>
                    <a:pt x="516" y="1405"/>
                    <a:pt x="355" y="1083"/>
                    <a:pt x="274" y="697"/>
                  </a:cubicBezTo>
                  <a:lnTo>
                    <a:pt x="306" y="665"/>
                  </a:lnTo>
                  <a:cubicBezTo>
                    <a:pt x="338" y="568"/>
                    <a:pt x="323" y="551"/>
                    <a:pt x="338" y="519"/>
                  </a:cubicBezTo>
                  <a:cubicBezTo>
                    <a:pt x="355" y="487"/>
                    <a:pt x="403" y="358"/>
                    <a:pt x="420" y="326"/>
                  </a:cubicBezTo>
                  <a:lnTo>
                    <a:pt x="467" y="278"/>
                  </a:lnTo>
                  <a:cubicBezTo>
                    <a:pt x="491" y="270"/>
                    <a:pt x="569" y="251"/>
                    <a:pt x="664" y="251"/>
                  </a:cubicBezTo>
                  <a:close/>
                  <a:moveTo>
                    <a:pt x="663" y="0"/>
                  </a:moveTo>
                  <a:cubicBezTo>
                    <a:pt x="641" y="0"/>
                    <a:pt x="619" y="1"/>
                    <a:pt x="596" y="4"/>
                  </a:cubicBezTo>
                  <a:cubicBezTo>
                    <a:pt x="584" y="3"/>
                    <a:pt x="571" y="2"/>
                    <a:pt x="559" y="2"/>
                  </a:cubicBezTo>
                  <a:cubicBezTo>
                    <a:pt x="397" y="2"/>
                    <a:pt x="253" y="96"/>
                    <a:pt x="177" y="246"/>
                  </a:cubicBezTo>
                  <a:cubicBezTo>
                    <a:pt x="145" y="310"/>
                    <a:pt x="97" y="390"/>
                    <a:pt x="81" y="471"/>
                  </a:cubicBezTo>
                  <a:cubicBezTo>
                    <a:pt x="33" y="487"/>
                    <a:pt x="1" y="536"/>
                    <a:pt x="16" y="600"/>
                  </a:cubicBezTo>
                  <a:cubicBezTo>
                    <a:pt x="65" y="970"/>
                    <a:pt x="210" y="1309"/>
                    <a:pt x="371" y="1614"/>
                  </a:cubicBezTo>
                  <a:cubicBezTo>
                    <a:pt x="467" y="1760"/>
                    <a:pt x="532" y="1953"/>
                    <a:pt x="710" y="2018"/>
                  </a:cubicBezTo>
                  <a:cubicBezTo>
                    <a:pt x="787" y="2062"/>
                    <a:pt x="870" y="2081"/>
                    <a:pt x="953" y="2081"/>
                  </a:cubicBezTo>
                  <a:cubicBezTo>
                    <a:pt x="1113" y="2081"/>
                    <a:pt x="1275" y="2010"/>
                    <a:pt x="1401" y="1904"/>
                  </a:cubicBezTo>
                  <a:cubicBezTo>
                    <a:pt x="1740" y="1485"/>
                    <a:pt x="1627" y="841"/>
                    <a:pt x="1337" y="422"/>
                  </a:cubicBezTo>
                  <a:cubicBezTo>
                    <a:pt x="1203" y="184"/>
                    <a:pt x="945" y="0"/>
                    <a:pt x="663"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8" name="Google Shape;1025;p43">
              <a:extLst>
                <a:ext uri="{FF2B5EF4-FFF2-40B4-BE49-F238E27FC236}">
                  <a16:creationId xmlns:a16="http://schemas.microsoft.com/office/drawing/2014/main" id="{33D89FDC-AB5E-FE68-25B6-AEDA8465EC86}"/>
                </a:ext>
              </a:extLst>
            </p:cNvPr>
            <p:cNvSpPr/>
            <p:nvPr/>
          </p:nvSpPr>
          <p:spPr>
            <a:xfrm>
              <a:off x="496750" y="1718250"/>
              <a:ext cx="38675" cy="30525"/>
            </a:xfrm>
            <a:custGeom>
              <a:avLst/>
              <a:gdLst/>
              <a:ahLst/>
              <a:cxnLst/>
              <a:rect l="l" t="t" r="r" b="b"/>
              <a:pathLst>
                <a:path w="1547" h="1221" extrusionOk="0">
                  <a:moveTo>
                    <a:pt x="399" y="264"/>
                  </a:moveTo>
                  <a:cubicBezTo>
                    <a:pt x="503" y="264"/>
                    <a:pt x="714" y="288"/>
                    <a:pt x="838" y="350"/>
                  </a:cubicBezTo>
                  <a:cubicBezTo>
                    <a:pt x="984" y="431"/>
                    <a:pt x="1096" y="543"/>
                    <a:pt x="1160" y="672"/>
                  </a:cubicBezTo>
                  <a:cubicBezTo>
                    <a:pt x="1160" y="671"/>
                    <a:pt x="1160" y="670"/>
                    <a:pt x="1160" y="670"/>
                  </a:cubicBezTo>
                  <a:cubicBezTo>
                    <a:pt x="1163" y="670"/>
                    <a:pt x="1178" y="756"/>
                    <a:pt x="1192" y="801"/>
                  </a:cubicBezTo>
                  <a:lnTo>
                    <a:pt x="1192" y="914"/>
                  </a:lnTo>
                  <a:lnTo>
                    <a:pt x="1192" y="929"/>
                  </a:lnTo>
                  <a:lnTo>
                    <a:pt x="1192" y="946"/>
                  </a:lnTo>
                  <a:lnTo>
                    <a:pt x="1177" y="946"/>
                  </a:lnTo>
                  <a:cubicBezTo>
                    <a:pt x="1146" y="977"/>
                    <a:pt x="1108" y="992"/>
                    <a:pt x="1065" y="992"/>
                  </a:cubicBezTo>
                  <a:cubicBezTo>
                    <a:pt x="972" y="992"/>
                    <a:pt x="852" y="927"/>
                    <a:pt x="709" y="817"/>
                  </a:cubicBezTo>
                  <a:cubicBezTo>
                    <a:pt x="597" y="736"/>
                    <a:pt x="436" y="560"/>
                    <a:pt x="290" y="399"/>
                  </a:cubicBezTo>
                  <a:lnTo>
                    <a:pt x="307" y="382"/>
                  </a:lnTo>
                  <a:cubicBezTo>
                    <a:pt x="323" y="366"/>
                    <a:pt x="323" y="334"/>
                    <a:pt x="323" y="317"/>
                  </a:cubicBezTo>
                  <a:cubicBezTo>
                    <a:pt x="323" y="302"/>
                    <a:pt x="339" y="285"/>
                    <a:pt x="339" y="270"/>
                  </a:cubicBezTo>
                  <a:cubicBezTo>
                    <a:pt x="347" y="266"/>
                    <a:pt x="368" y="264"/>
                    <a:pt x="399" y="264"/>
                  </a:cubicBezTo>
                  <a:close/>
                  <a:moveTo>
                    <a:pt x="430" y="0"/>
                  </a:moveTo>
                  <a:cubicBezTo>
                    <a:pt x="350" y="0"/>
                    <a:pt x="271" y="13"/>
                    <a:pt x="194" y="44"/>
                  </a:cubicBezTo>
                  <a:cubicBezTo>
                    <a:pt x="129" y="92"/>
                    <a:pt x="65" y="189"/>
                    <a:pt x="49" y="285"/>
                  </a:cubicBezTo>
                  <a:cubicBezTo>
                    <a:pt x="17" y="334"/>
                    <a:pt x="1" y="399"/>
                    <a:pt x="49" y="431"/>
                  </a:cubicBezTo>
                  <a:cubicBezTo>
                    <a:pt x="275" y="694"/>
                    <a:pt x="667" y="1221"/>
                    <a:pt x="1050" y="1221"/>
                  </a:cubicBezTo>
                  <a:cubicBezTo>
                    <a:pt x="1159" y="1221"/>
                    <a:pt x="1267" y="1178"/>
                    <a:pt x="1370" y="1075"/>
                  </a:cubicBezTo>
                  <a:cubicBezTo>
                    <a:pt x="1547" y="704"/>
                    <a:pt x="1257" y="270"/>
                    <a:pt x="919" y="124"/>
                  </a:cubicBezTo>
                  <a:cubicBezTo>
                    <a:pt x="766" y="58"/>
                    <a:pt x="598" y="0"/>
                    <a:pt x="43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9" name="Google Shape;1026;p43">
              <a:extLst>
                <a:ext uri="{FF2B5EF4-FFF2-40B4-BE49-F238E27FC236}">
                  <a16:creationId xmlns:a16="http://schemas.microsoft.com/office/drawing/2014/main" id="{682F80A4-73DD-EB66-76C6-F5F8F9074457}"/>
                </a:ext>
              </a:extLst>
            </p:cNvPr>
            <p:cNvSpPr/>
            <p:nvPr/>
          </p:nvSpPr>
          <p:spPr>
            <a:xfrm>
              <a:off x="733525" y="1738500"/>
              <a:ext cx="37050" cy="75500"/>
            </a:xfrm>
            <a:custGeom>
              <a:avLst/>
              <a:gdLst/>
              <a:ahLst/>
              <a:cxnLst/>
              <a:rect l="l" t="t" r="r" b="b"/>
              <a:pathLst>
                <a:path w="1482" h="3020" extrusionOk="0">
                  <a:moveTo>
                    <a:pt x="644" y="313"/>
                  </a:moveTo>
                  <a:cubicBezTo>
                    <a:pt x="758" y="329"/>
                    <a:pt x="870" y="297"/>
                    <a:pt x="902" y="426"/>
                  </a:cubicBezTo>
                  <a:cubicBezTo>
                    <a:pt x="1015" y="796"/>
                    <a:pt x="773" y="2052"/>
                    <a:pt x="468" y="2488"/>
                  </a:cubicBezTo>
                  <a:cubicBezTo>
                    <a:pt x="371" y="1843"/>
                    <a:pt x="210" y="1279"/>
                    <a:pt x="419" y="716"/>
                  </a:cubicBezTo>
                  <a:cubicBezTo>
                    <a:pt x="500" y="506"/>
                    <a:pt x="564" y="329"/>
                    <a:pt x="644" y="313"/>
                  </a:cubicBezTo>
                  <a:close/>
                  <a:moveTo>
                    <a:pt x="726" y="0"/>
                  </a:moveTo>
                  <a:cubicBezTo>
                    <a:pt x="526" y="0"/>
                    <a:pt x="340" y="97"/>
                    <a:pt x="258" y="297"/>
                  </a:cubicBezTo>
                  <a:cubicBezTo>
                    <a:pt x="32" y="731"/>
                    <a:pt x="0" y="1231"/>
                    <a:pt x="64" y="1715"/>
                  </a:cubicBezTo>
                  <a:cubicBezTo>
                    <a:pt x="113" y="2069"/>
                    <a:pt x="178" y="2407"/>
                    <a:pt x="242" y="2745"/>
                  </a:cubicBezTo>
                  <a:cubicBezTo>
                    <a:pt x="242" y="2778"/>
                    <a:pt x="258" y="2793"/>
                    <a:pt x="290" y="2810"/>
                  </a:cubicBezTo>
                  <a:cubicBezTo>
                    <a:pt x="290" y="2842"/>
                    <a:pt x="274" y="2857"/>
                    <a:pt x="274" y="2890"/>
                  </a:cubicBezTo>
                  <a:cubicBezTo>
                    <a:pt x="286" y="2964"/>
                    <a:pt x="365" y="3019"/>
                    <a:pt x="445" y="3019"/>
                  </a:cubicBezTo>
                  <a:cubicBezTo>
                    <a:pt x="469" y="3019"/>
                    <a:pt x="493" y="3014"/>
                    <a:pt x="515" y="3003"/>
                  </a:cubicBezTo>
                  <a:cubicBezTo>
                    <a:pt x="539" y="2980"/>
                    <a:pt x="562" y="2956"/>
                    <a:pt x="573" y="2933"/>
                  </a:cubicBezTo>
                  <a:lnTo>
                    <a:pt x="573" y="2933"/>
                  </a:lnTo>
                  <a:cubicBezTo>
                    <a:pt x="573" y="2933"/>
                    <a:pt x="573" y="2933"/>
                    <a:pt x="573" y="2933"/>
                  </a:cubicBezTo>
                  <a:cubicBezTo>
                    <a:pt x="574" y="2933"/>
                    <a:pt x="576" y="2930"/>
                    <a:pt x="580" y="2922"/>
                  </a:cubicBezTo>
                  <a:cubicBezTo>
                    <a:pt x="629" y="2810"/>
                    <a:pt x="661" y="2761"/>
                    <a:pt x="693" y="2729"/>
                  </a:cubicBezTo>
                  <a:cubicBezTo>
                    <a:pt x="966" y="2391"/>
                    <a:pt x="1095" y="1940"/>
                    <a:pt x="1160" y="1505"/>
                  </a:cubicBezTo>
                  <a:cubicBezTo>
                    <a:pt x="1224" y="1054"/>
                    <a:pt x="1482" y="280"/>
                    <a:pt x="951" y="40"/>
                  </a:cubicBezTo>
                  <a:cubicBezTo>
                    <a:pt x="877" y="13"/>
                    <a:pt x="800" y="0"/>
                    <a:pt x="72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40" name="Google Shape;1027;p43">
              <a:extLst>
                <a:ext uri="{FF2B5EF4-FFF2-40B4-BE49-F238E27FC236}">
                  <a16:creationId xmlns:a16="http://schemas.microsoft.com/office/drawing/2014/main" id="{51120F0D-5198-1021-FBCF-85FC8D8FAC85}"/>
                </a:ext>
              </a:extLst>
            </p:cNvPr>
            <p:cNvSpPr/>
            <p:nvPr/>
          </p:nvSpPr>
          <p:spPr>
            <a:xfrm>
              <a:off x="784250" y="1657200"/>
              <a:ext cx="41500" cy="47800"/>
            </a:xfrm>
            <a:custGeom>
              <a:avLst/>
              <a:gdLst/>
              <a:ahLst/>
              <a:cxnLst/>
              <a:rect l="l" t="t" r="r" b="b"/>
              <a:pathLst>
                <a:path w="1660" h="1912" extrusionOk="0">
                  <a:moveTo>
                    <a:pt x="951" y="296"/>
                  </a:moveTo>
                  <a:cubicBezTo>
                    <a:pt x="1016" y="296"/>
                    <a:pt x="1177" y="328"/>
                    <a:pt x="1257" y="472"/>
                  </a:cubicBezTo>
                  <a:cubicBezTo>
                    <a:pt x="1273" y="601"/>
                    <a:pt x="1338" y="876"/>
                    <a:pt x="1192" y="1069"/>
                  </a:cubicBezTo>
                  <a:cubicBezTo>
                    <a:pt x="1128" y="1198"/>
                    <a:pt x="999" y="1310"/>
                    <a:pt x="822" y="1488"/>
                  </a:cubicBezTo>
                  <a:cubicBezTo>
                    <a:pt x="790" y="1503"/>
                    <a:pt x="774" y="1535"/>
                    <a:pt x="629" y="1535"/>
                  </a:cubicBezTo>
                  <a:cubicBezTo>
                    <a:pt x="581" y="1544"/>
                    <a:pt x="553" y="1544"/>
                    <a:pt x="522" y="1544"/>
                  </a:cubicBezTo>
                  <a:cubicBezTo>
                    <a:pt x="492" y="1544"/>
                    <a:pt x="460" y="1544"/>
                    <a:pt x="404" y="1552"/>
                  </a:cubicBezTo>
                  <a:cubicBezTo>
                    <a:pt x="387" y="1535"/>
                    <a:pt x="371" y="1535"/>
                    <a:pt x="371" y="1520"/>
                  </a:cubicBezTo>
                  <a:lnTo>
                    <a:pt x="371" y="1471"/>
                  </a:lnTo>
                  <a:cubicBezTo>
                    <a:pt x="451" y="1020"/>
                    <a:pt x="597" y="311"/>
                    <a:pt x="951" y="296"/>
                  </a:cubicBezTo>
                  <a:close/>
                  <a:moveTo>
                    <a:pt x="962" y="0"/>
                  </a:moveTo>
                  <a:cubicBezTo>
                    <a:pt x="782" y="0"/>
                    <a:pt x="603" y="74"/>
                    <a:pt x="484" y="231"/>
                  </a:cubicBezTo>
                  <a:cubicBezTo>
                    <a:pt x="290" y="472"/>
                    <a:pt x="226" y="811"/>
                    <a:pt x="146" y="1101"/>
                  </a:cubicBezTo>
                  <a:cubicBezTo>
                    <a:pt x="129" y="1213"/>
                    <a:pt x="65" y="1342"/>
                    <a:pt x="82" y="1471"/>
                  </a:cubicBezTo>
                  <a:cubicBezTo>
                    <a:pt x="65" y="1488"/>
                    <a:pt x="33" y="1520"/>
                    <a:pt x="33" y="1552"/>
                  </a:cubicBezTo>
                  <a:cubicBezTo>
                    <a:pt x="0" y="1664"/>
                    <a:pt x="97" y="1761"/>
                    <a:pt x="178" y="1842"/>
                  </a:cubicBezTo>
                  <a:cubicBezTo>
                    <a:pt x="228" y="1891"/>
                    <a:pt x="296" y="1912"/>
                    <a:pt x="361" y="1912"/>
                  </a:cubicBezTo>
                  <a:cubicBezTo>
                    <a:pt x="381" y="1912"/>
                    <a:pt x="400" y="1910"/>
                    <a:pt x="419" y="1906"/>
                  </a:cubicBezTo>
                  <a:cubicBezTo>
                    <a:pt x="404" y="1906"/>
                    <a:pt x="597" y="1890"/>
                    <a:pt x="661" y="1874"/>
                  </a:cubicBezTo>
                  <a:cubicBezTo>
                    <a:pt x="790" y="1874"/>
                    <a:pt x="902" y="1842"/>
                    <a:pt x="1016" y="1761"/>
                  </a:cubicBezTo>
                  <a:cubicBezTo>
                    <a:pt x="1177" y="1616"/>
                    <a:pt x="1338" y="1455"/>
                    <a:pt x="1467" y="1278"/>
                  </a:cubicBezTo>
                  <a:cubicBezTo>
                    <a:pt x="1660" y="908"/>
                    <a:pt x="1660" y="618"/>
                    <a:pt x="1499" y="279"/>
                  </a:cubicBezTo>
                  <a:cubicBezTo>
                    <a:pt x="1378" y="98"/>
                    <a:pt x="1169" y="0"/>
                    <a:pt x="962"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41" name="Google Shape;1028;p43">
              <a:extLst>
                <a:ext uri="{FF2B5EF4-FFF2-40B4-BE49-F238E27FC236}">
                  <a16:creationId xmlns:a16="http://schemas.microsoft.com/office/drawing/2014/main" id="{6B1C87E1-DC77-DD3B-C72F-83C5F1E41084}"/>
                </a:ext>
              </a:extLst>
            </p:cNvPr>
            <p:cNvSpPr/>
            <p:nvPr/>
          </p:nvSpPr>
          <p:spPr>
            <a:xfrm>
              <a:off x="850275" y="1604500"/>
              <a:ext cx="53175" cy="43300"/>
            </a:xfrm>
            <a:custGeom>
              <a:avLst/>
              <a:gdLst/>
              <a:ahLst/>
              <a:cxnLst/>
              <a:rect l="l" t="t" r="r" b="b"/>
              <a:pathLst>
                <a:path w="2127" h="1732" extrusionOk="0">
                  <a:moveTo>
                    <a:pt x="1371" y="325"/>
                  </a:moveTo>
                  <a:cubicBezTo>
                    <a:pt x="1394" y="349"/>
                    <a:pt x="1426" y="364"/>
                    <a:pt x="1460" y="364"/>
                  </a:cubicBezTo>
                  <a:cubicBezTo>
                    <a:pt x="1473" y="364"/>
                    <a:pt x="1486" y="362"/>
                    <a:pt x="1499" y="358"/>
                  </a:cubicBezTo>
                  <a:cubicBezTo>
                    <a:pt x="1515" y="390"/>
                    <a:pt x="1547" y="422"/>
                    <a:pt x="1547" y="422"/>
                  </a:cubicBezTo>
                  <a:cubicBezTo>
                    <a:pt x="1676" y="632"/>
                    <a:pt x="1660" y="680"/>
                    <a:pt x="1611" y="793"/>
                  </a:cubicBezTo>
                  <a:cubicBezTo>
                    <a:pt x="1415" y="1158"/>
                    <a:pt x="872" y="1408"/>
                    <a:pt x="514" y="1408"/>
                  </a:cubicBezTo>
                  <a:cubicBezTo>
                    <a:pt x="493" y="1408"/>
                    <a:pt x="472" y="1407"/>
                    <a:pt x="452" y="1405"/>
                  </a:cubicBezTo>
                  <a:lnTo>
                    <a:pt x="404" y="1405"/>
                  </a:lnTo>
                  <a:cubicBezTo>
                    <a:pt x="404" y="1388"/>
                    <a:pt x="387" y="1373"/>
                    <a:pt x="387" y="1373"/>
                  </a:cubicBezTo>
                  <a:cubicBezTo>
                    <a:pt x="387" y="1356"/>
                    <a:pt x="387" y="1356"/>
                    <a:pt x="372" y="1324"/>
                  </a:cubicBezTo>
                  <a:cubicBezTo>
                    <a:pt x="355" y="1244"/>
                    <a:pt x="372" y="1180"/>
                    <a:pt x="420" y="1066"/>
                  </a:cubicBezTo>
                  <a:cubicBezTo>
                    <a:pt x="389" y="1052"/>
                    <a:pt x="771" y="727"/>
                    <a:pt x="790" y="727"/>
                  </a:cubicBezTo>
                  <a:cubicBezTo>
                    <a:pt x="791" y="727"/>
                    <a:pt x="791" y="727"/>
                    <a:pt x="791" y="729"/>
                  </a:cubicBezTo>
                  <a:cubicBezTo>
                    <a:pt x="920" y="600"/>
                    <a:pt x="1193" y="471"/>
                    <a:pt x="1371" y="325"/>
                  </a:cubicBezTo>
                  <a:close/>
                  <a:moveTo>
                    <a:pt x="1538" y="1"/>
                  </a:moveTo>
                  <a:cubicBezTo>
                    <a:pt x="1525" y="1"/>
                    <a:pt x="1512" y="2"/>
                    <a:pt x="1499" y="3"/>
                  </a:cubicBezTo>
                  <a:cubicBezTo>
                    <a:pt x="1467" y="3"/>
                    <a:pt x="1435" y="20"/>
                    <a:pt x="1403" y="20"/>
                  </a:cubicBezTo>
                  <a:cubicBezTo>
                    <a:pt x="1389" y="13"/>
                    <a:pt x="1370" y="9"/>
                    <a:pt x="1350" y="9"/>
                  </a:cubicBezTo>
                  <a:cubicBezTo>
                    <a:pt x="1322" y="9"/>
                    <a:pt x="1293" y="17"/>
                    <a:pt x="1274" y="36"/>
                  </a:cubicBezTo>
                  <a:cubicBezTo>
                    <a:pt x="855" y="325"/>
                    <a:pt x="291" y="583"/>
                    <a:pt x="82" y="1066"/>
                  </a:cubicBezTo>
                  <a:cubicBezTo>
                    <a:pt x="1" y="1276"/>
                    <a:pt x="50" y="1550"/>
                    <a:pt x="243" y="1678"/>
                  </a:cubicBezTo>
                  <a:cubicBezTo>
                    <a:pt x="341" y="1716"/>
                    <a:pt x="443" y="1731"/>
                    <a:pt x="545" y="1731"/>
                  </a:cubicBezTo>
                  <a:cubicBezTo>
                    <a:pt x="798" y="1731"/>
                    <a:pt x="1056" y="1637"/>
                    <a:pt x="1274" y="1534"/>
                  </a:cubicBezTo>
                  <a:cubicBezTo>
                    <a:pt x="1660" y="1309"/>
                    <a:pt x="2127" y="922"/>
                    <a:pt x="1934" y="422"/>
                  </a:cubicBezTo>
                  <a:cubicBezTo>
                    <a:pt x="1858" y="255"/>
                    <a:pt x="1753" y="1"/>
                    <a:pt x="153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42" name="Google Shape;1029;p43">
              <a:extLst>
                <a:ext uri="{FF2B5EF4-FFF2-40B4-BE49-F238E27FC236}">
                  <a16:creationId xmlns:a16="http://schemas.microsoft.com/office/drawing/2014/main" id="{C0440CA2-7A66-DFF5-4E80-CDFCE9F16DE5}"/>
                </a:ext>
              </a:extLst>
            </p:cNvPr>
            <p:cNvSpPr/>
            <p:nvPr/>
          </p:nvSpPr>
          <p:spPr>
            <a:xfrm>
              <a:off x="908675" y="1648950"/>
              <a:ext cx="45525" cy="67675"/>
            </a:xfrm>
            <a:custGeom>
              <a:avLst/>
              <a:gdLst/>
              <a:ahLst/>
              <a:cxnLst/>
              <a:rect l="l" t="t" r="r" b="b"/>
              <a:pathLst>
                <a:path w="1821" h="2707" extrusionOk="0">
                  <a:moveTo>
                    <a:pt x="1015" y="384"/>
                  </a:moveTo>
                  <a:cubicBezTo>
                    <a:pt x="1144" y="577"/>
                    <a:pt x="1193" y="609"/>
                    <a:pt x="1305" y="787"/>
                  </a:cubicBezTo>
                  <a:cubicBezTo>
                    <a:pt x="1450" y="1012"/>
                    <a:pt x="1466" y="1704"/>
                    <a:pt x="1354" y="1930"/>
                  </a:cubicBezTo>
                  <a:cubicBezTo>
                    <a:pt x="1144" y="2301"/>
                    <a:pt x="1128" y="2381"/>
                    <a:pt x="822" y="2381"/>
                  </a:cubicBezTo>
                  <a:lnTo>
                    <a:pt x="806" y="2381"/>
                  </a:lnTo>
                  <a:lnTo>
                    <a:pt x="806" y="2365"/>
                  </a:lnTo>
                  <a:cubicBezTo>
                    <a:pt x="710" y="2301"/>
                    <a:pt x="516" y="1930"/>
                    <a:pt x="484" y="1865"/>
                  </a:cubicBezTo>
                  <a:cubicBezTo>
                    <a:pt x="388" y="1562"/>
                    <a:pt x="546" y="1067"/>
                    <a:pt x="721" y="603"/>
                  </a:cubicBezTo>
                  <a:lnTo>
                    <a:pt x="721" y="603"/>
                  </a:lnTo>
                  <a:cubicBezTo>
                    <a:pt x="724" y="603"/>
                    <a:pt x="752" y="556"/>
                    <a:pt x="789" y="480"/>
                  </a:cubicBezTo>
                  <a:cubicBezTo>
                    <a:pt x="871" y="480"/>
                    <a:pt x="935" y="416"/>
                    <a:pt x="1015" y="384"/>
                  </a:cubicBezTo>
                  <a:close/>
                  <a:moveTo>
                    <a:pt x="1029" y="1"/>
                  </a:moveTo>
                  <a:cubicBezTo>
                    <a:pt x="1000" y="1"/>
                    <a:pt x="969" y="5"/>
                    <a:pt x="935" y="14"/>
                  </a:cubicBezTo>
                  <a:cubicBezTo>
                    <a:pt x="822" y="61"/>
                    <a:pt x="693" y="94"/>
                    <a:pt x="613" y="190"/>
                  </a:cubicBezTo>
                  <a:cubicBezTo>
                    <a:pt x="613" y="207"/>
                    <a:pt x="613" y="207"/>
                    <a:pt x="596" y="207"/>
                  </a:cubicBezTo>
                  <a:cubicBezTo>
                    <a:pt x="338" y="755"/>
                    <a:pt x="1" y="1447"/>
                    <a:pt x="242" y="2059"/>
                  </a:cubicBezTo>
                  <a:cubicBezTo>
                    <a:pt x="355" y="2269"/>
                    <a:pt x="452" y="2526"/>
                    <a:pt x="661" y="2655"/>
                  </a:cubicBezTo>
                  <a:cubicBezTo>
                    <a:pt x="746" y="2690"/>
                    <a:pt x="828" y="2706"/>
                    <a:pt x="907" y="2706"/>
                  </a:cubicBezTo>
                  <a:cubicBezTo>
                    <a:pt x="1327" y="2706"/>
                    <a:pt x="1629" y="2243"/>
                    <a:pt x="1724" y="1850"/>
                  </a:cubicBezTo>
                  <a:cubicBezTo>
                    <a:pt x="1820" y="1350"/>
                    <a:pt x="1788" y="755"/>
                    <a:pt x="1434" y="351"/>
                  </a:cubicBezTo>
                  <a:cubicBezTo>
                    <a:pt x="1363" y="265"/>
                    <a:pt x="1265" y="1"/>
                    <a:pt x="1029"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43" name="Google Shape;1030;p43">
              <a:extLst>
                <a:ext uri="{FF2B5EF4-FFF2-40B4-BE49-F238E27FC236}">
                  <a16:creationId xmlns:a16="http://schemas.microsoft.com/office/drawing/2014/main" id="{01EE6EC9-086E-48C9-D5E6-AE7C19826E75}"/>
                </a:ext>
              </a:extLst>
            </p:cNvPr>
            <p:cNvSpPr/>
            <p:nvPr/>
          </p:nvSpPr>
          <p:spPr>
            <a:xfrm>
              <a:off x="836600" y="1957050"/>
              <a:ext cx="32225" cy="55350"/>
            </a:xfrm>
            <a:custGeom>
              <a:avLst/>
              <a:gdLst/>
              <a:ahLst/>
              <a:cxnLst/>
              <a:rect l="l" t="t" r="r" b="b"/>
              <a:pathLst>
                <a:path w="1289" h="2214" extrusionOk="0">
                  <a:moveTo>
                    <a:pt x="631" y="256"/>
                  </a:moveTo>
                  <a:cubicBezTo>
                    <a:pt x="702" y="256"/>
                    <a:pt x="788" y="318"/>
                    <a:pt x="887" y="461"/>
                  </a:cubicBezTo>
                  <a:cubicBezTo>
                    <a:pt x="999" y="945"/>
                    <a:pt x="887" y="1509"/>
                    <a:pt x="468" y="1831"/>
                  </a:cubicBezTo>
                  <a:lnTo>
                    <a:pt x="404" y="1895"/>
                  </a:lnTo>
                  <a:cubicBezTo>
                    <a:pt x="289" y="1120"/>
                    <a:pt x="365" y="256"/>
                    <a:pt x="631" y="256"/>
                  </a:cubicBezTo>
                  <a:close/>
                  <a:moveTo>
                    <a:pt x="619" y="0"/>
                  </a:moveTo>
                  <a:cubicBezTo>
                    <a:pt x="464" y="0"/>
                    <a:pt x="316" y="73"/>
                    <a:pt x="242" y="236"/>
                  </a:cubicBezTo>
                  <a:cubicBezTo>
                    <a:pt x="0" y="800"/>
                    <a:pt x="65" y="1460"/>
                    <a:pt x="161" y="2072"/>
                  </a:cubicBezTo>
                  <a:cubicBezTo>
                    <a:pt x="178" y="2136"/>
                    <a:pt x="242" y="2153"/>
                    <a:pt x="290" y="2153"/>
                  </a:cubicBezTo>
                  <a:cubicBezTo>
                    <a:pt x="325" y="2187"/>
                    <a:pt x="369" y="2214"/>
                    <a:pt x="420" y="2214"/>
                  </a:cubicBezTo>
                  <a:cubicBezTo>
                    <a:pt x="440" y="2214"/>
                    <a:pt x="461" y="2210"/>
                    <a:pt x="483" y="2201"/>
                  </a:cubicBezTo>
                  <a:cubicBezTo>
                    <a:pt x="597" y="2169"/>
                    <a:pt x="677" y="2089"/>
                    <a:pt x="741" y="2008"/>
                  </a:cubicBezTo>
                  <a:cubicBezTo>
                    <a:pt x="951" y="1831"/>
                    <a:pt x="1080" y="1589"/>
                    <a:pt x="1144" y="1331"/>
                  </a:cubicBezTo>
                  <a:cubicBezTo>
                    <a:pt x="1241" y="961"/>
                    <a:pt x="1289" y="494"/>
                    <a:pt x="1031" y="188"/>
                  </a:cubicBezTo>
                  <a:cubicBezTo>
                    <a:pt x="928" y="69"/>
                    <a:pt x="770" y="0"/>
                    <a:pt x="619"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44" name="Google Shape;1031;p43">
              <a:extLst>
                <a:ext uri="{FF2B5EF4-FFF2-40B4-BE49-F238E27FC236}">
                  <a16:creationId xmlns:a16="http://schemas.microsoft.com/office/drawing/2014/main" id="{7AA195E1-363B-B4F7-8A3A-6A65C688C9C6}"/>
                </a:ext>
              </a:extLst>
            </p:cNvPr>
            <p:cNvSpPr/>
            <p:nvPr/>
          </p:nvSpPr>
          <p:spPr>
            <a:xfrm>
              <a:off x="877275" y="1857950"/>
              <a:ext cx="40300" cy="57375"/>
            </a:xfrm>
            <a:custGeom>
              <a:avLst/>
              <a:gdLst/>
              <a:ahLst/>
              <a:cxnLst/>
              <a:rect l="l" t="t" r="r" b="b"/>
              <a:pathLst>
                <a:path w="1612" h="2295" extrusionOk="0">
                  <a:moveTo>
                    <a:pt x="922" y="308"/>
                  </a:moveTo>
                  <a:cubicBezTo>
                    <a:pt x="1012" y="308"/>
                    <a:pt x="1084" y="343"/>
                    <a:pt x="1111" y="399"/>
                  </a:cubicBezTo>
                  <a:cubicBezTo>
                    <a:pt x="1272" y="705"/>
                    <a:pt x="838" y="1333"/>
                    <a:pt x="467" y="1833"/>
                  </a:cubicBezTo>
                  <a:lnTo>
                    <a:pt x="435" y="1865"/>
                  </a:lnTo>
                  <a:cubicBezTo>
                    <a:pt x="403" y="1897"/>
                    <a:pt x="370" y="1930"/>
                    <a:pt x="355" y="1962"/>
                  </a:cubicBezTo>
                  <a:cubicBezTo>
                    <a:pt x="274" y="1301"/>
                    <a:pt x="403" y="609"/>
                    <a:pt x="709" y="367"/>
                  </a:cubicBezTo>
                  <a:cubicBezTo>
                    <a:pt x="783" y="326"/>
                    <a:pt x="857" y="308"/>
                    <a:pt x="922" y="308"/>
                  </a:cubicBezTo>
                  <a:close/>
                  <a:moveTo>
                    <a:pt x="947" y="1"/>
                  </a:moveTo>
                  <a:cubicBezTo>
                    <a:pt x="729" y="1"/>
                    <a:pt x="511" y="101"/>
                    <a:pt x="387" y="287"/>
                  </a:cubicBezTo>
                  <a:cubicBezTo>
                    <a:pt x="177" y="577"/>
                    <a:pt x="48" y="946"/>
                    <a:pt x="33" y="1317"/>
                  </a:cubicBezTo>
                  <a:cubicBezTo>
                    <a:pt x="48" y="1575"/>
                    <a:pt x="1" y="1865"/>
                    <a:pt x="113" y="2106"/>
                  </a:cubicBezTo>
                  <a:cubicBezTo>
                    <a:pt x="136" y="2130"/>
                    <a:pt x="169" y="2145"/>
                    <a:pt x="203" y="2145"/>
                  </a:cubicBezTo>
                  <a:cubicBezTo>
                    <a:pt x="216" y="2145"/>
                    <a:pt x="229" y="2143"/>
                    <a:pt x="242" y="2138"/>
                  </a:cubicBezTo>
                  <a:cubicBezTo>
                    <a:pt x="242" y="2228"/>
                    <a:pt x="335" y="2294"/>
                    <a:pt x="424" y="2294"/>
                  </a:cubicBezTo>
                  <a:cubicBezTo>
                    <a:pt x="463" y="2294"/>
                    <a:pt x="502" y="2281"/>
                    <a:pt x="531" y="2252"/>
                  </a:cubicBezTo>
                  <a:cubicBezTo>
                    <a:pt x="838" y="1913"/>
                    <a:pt x="1096" y="1558"/>
                    <a:pt x="1305" y="1189"/>
                  </a:cubicBezTo>
                  <a:cubicBezTo>
                    <a:pt x="1498" y="834"/>
                    <a:pt x="1611" y="222"/>
                    <a:pt x="1143" y="29"/>
                  </a:cubicBezTo>
                  <a:cubicBezTo>
                    <a:pt x="1080" y="10"/>
                    <a:pt x="1013" y="1"/>
                    <a:pt x="947"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45" name="Google Shape;1032;p43">
              <a:extLst>
                <a:ext uri="{FF2B5EF4-FFF2-40B4-BE49-F238E27FC236}">
                  <a16:creationId xmlns:a16="http://schemas.microsoft.com/office/drawing/2014/main" id="{5DD796CD-8706-383E-83DE-C2853F5AE5FF}"/>
                </a:ext>
              </a:extLst>
            </p:cNvPr>
            <p:cNvSpPr/>
            <p:nvPr/>
          </p:nvSpPr>
          <p:spPr>
            <a:xfrm>
              <a:off x="937250" y="1764725"/>
              <a:ext cx="47150" cy="69600"/>
            </a:xfrm>
            <a:custGeom>
              <a:avLst/>
              <a:gdLst/>
              <a:ahLst/>
              <a:cxnLst/>
              <a:rect l="l" t="t" r="r" b="b"/>
              <a:pathLst>
                <a:path w="1886" h="2784" extrusionOk="0">
                  <a:moveTo>
                    <a:pt x="1098" y="340"/>
                  </a:moveTo>
                  <a:cubicBezTo>
                    <a:pt x="1591" y="340"/>
                    <a:pt x="1273" y="1295"/>
                    <a:pt x="774" y="1841"/>
                  </a:cubicBezTo>
                  <a:cubicBezTo>
                    <a:pt x="662" y="1986"/>
                    <a:pt x="533" y="2115"/>
                    <a:pt x="404" y="2244"/>
                  </a:cubicBezTo>
                  <a:cubicBezTo>
                    <a:pt x="307" y="1358"/>
                    <a:pt x="533" y="456"/>
                    <a:pt x="1048" y="343"/>
                  </a:cubicBezTo>
                  <a:cubicBezTo>
                    <a:pt x="1066" y="341"/>
                    <a:pt x="1082" y="340"/>
                    <a:pt x="1098" y="340"/>
                  </a:cubicBezTo>
                  <a:close/>
                  <a:moveTo>
                    <a:pt x="1110" y="0"/>
                  </a:moveTo>
                  <a:cubicBezTo>
                    <a:pt x="863" y="0"/>
                    <a:pt x="581" y="152"/>
                    <a:pt x="355" y="505"/>
                  </a:cubicBezTo>
                  <a:cubicBezTo>
                    <a:pt x="1" y="1084"/>
                    <a:pt x="33" y="1825"/>
                    <a:pt x="114" y="2469"/>
                  </a:cubicBezTo>
                  <a:cubicBezTo>
                    <a:pt x="114" y="2485"/>
                    <a:pt x="130" y="2517"/>
                    <a:pt x="146" y="2534"/>
                  </a:cubicBezTo>
                  <a:cubicBezTo>
                    <a:pt x="90" y="2647"/>
                    <a:pt x="193" y="2784"/>
                    <a:pt x="317" y="2784"/>
                  </a:cubicBezTo>
                  <a:cubicBezTo>
                    <a:pt x="335" y="2784"/>
                    <a:pt x="354" y="2781"/>
                    <a:pt x="372" y="2775"/>
                  </a:cubicBezTo>
                  <a:cubicBezTo>
                    <a:pt x="613" y="2631"/>
                    <a:pt x="791" y="2373"/>
                    <a:pt x="967" y="2163"/>
                  </a:cubicBezTo>
                  <a:cubicBezTo>
                    <a:pt x="1257" y="1873"/>
                    <a:pt x="1450" y="1519"/>
                    <a:pt x="1596" y="1164"/>
                  </a:cubicBezTo>
                  <a:cubicBezTo>
                    <a:pt x="1885" y="483"/>
                    <a:pt x="1552" y="0"/>
                    <a:pt x="111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46" name="Google Shape;1033;p43">
              <a:extLst>
                <a:ext uri="{FF2B5EF4-FFF2-40B4-BE49-F238E27FC236}">
                  <a16:creationId xmlns:a16="http://schemas.microsoft.com/office/drawing/2014/main" id="{A8FA30CF-5B3C-0D45-2F18-E406097B53C1}"/>
                </a:ext>
              </a:extLst>
            </p:cNvPr>
            <p:cNvSpPr/>
            <p:nvPr/>
          </p:nvSpPr>
          <p:spPr>
            <a:xfrm>
              <a:off x="840625" y="1714500"/>
              <a:ext cx="41900" cy="62200"/>
            </a:xfrm>
            <a:custGeom>
              <a:avLst/>
              <a:gdLst/>
              <a:ahLst/>
              <a:cxnLst/>
              <a:rect l="l" t="t" r="r" b="b"/>
              <a:pathLst>
                <a:path w="1676" h="2488" extrusionOk="0">
                  <a:moveTo>
                    <a:pt x="961" y="307"/>
                  </a:moveTo>
                  <a:cubicBezTo>
                    <a:pt x="1019" y="307"/>
                    <a:pt x="1079" y="323"/>
                    <a:pt x="1144" y="355"/>
                  </a:cubicBezTo>
                  <a:cubicBezTo>
                    <a:pt x="1306" y="467"/>
                    <a:pt x="1289" y="757"/>
                    <a:pt x="1241" y="886"/>
                  </a:cubicBezTo>
                  <a:cubicBezTo>
                    <a:pt x="1112" y="1128"/>
                    <a:pt x="758" y="1434"/>
                    <a:pt x="548" y="1788"/>
                  </a:cubicBezTo>
                  <a:lnTo>
                    <a:pt x="404" y="1934"/>
                  </a:lnTo>
                  <a:cubicBezTo>
                    <a:pt x="387" y="1966"/>
                    <a:pt x="355" y="1981"/>
                    <a:pt x="322" y="2014"/>
                  </a:cubicBezTo>
                  <a:cubicBezTo>
                    <a:pt x="322" y="1612"/>
                    <a:pt x="290" y="1176"/>
                    <a:pt x="371" y="918"/>
                  </a:cubicBezTo>
                  <a:cubicBezTo>
                    <a:pt x="564" y="546"/>
                    <a:pt x="736" y="307"/>
                    <a:pt x="961" y="307"/>
                  </a:cubicBezTo>
                  <a:close/>
                  <a:moveTo>
                    <a:pt x="969" y="0"/>
                  </a:moveTo>
                  <a:cubicBezTo>
                    <a:pt x="749" y="0"/>
                    <a:pt x="528" y="109"/>
                    <a:pt x="404" y="291"/>
                  </a:cubicBezTo>
                  <a:cubicBezTo>
                    <a:pt x="226" y="532"/>
                    <a:pt x="17" y="790"/>
                    <a:pt x="17" y="1096"/>
                  </a:cubicBezTo>
                  <a:cubicBezTo>
                    <a:pt x="0" y="1498"/>
                    <a:pt x="17" y="1885"/>
                    <a:pt x="17" y="2288"/>
                  </a:cubicBezTo>
                  <a:cubicBezTo>
                    <a:pt x="17" y="2336"/>
                    <a:pt x="32" y="2368"/>
                    <a:pt x="65" y="2400"/>
                  </a:cubicBezTo>
                  <a:cubicBezTo>
                    <a:pt x="97" y="2432"/>
                    <a:pt x="129" y="2432"/>
                    <a:pt x="161" y="2432"/>
                  </a:cubicBezTo>
                  <a:cubicBezTo>
                    <a:pt x="198" y="2469"/>
                    <a:pt x="234" y="2487"/>
                    <a:pt x="271" y="2487"/>
                  </a:cubicBezTo>
                  <a:cubicBezTo>
                    <a:pt x="283" y="2487"/>
                    <a:pt x="295" y="2485"/>
                    <a:pt x="307" y="2481"/>
                  </a:cubicBezTo>
                  <a:cubicBezTo>
                    <a:pt x="597" y="2288"/>
                    <a:pt x="806" y="1981"/>
                    <a:pt x="999" y="1708"/>
                  </a:cubicBezTo>
                  <a:cubicBezTo>
                    <a:pt x="999" y="1691"/>
                    <a:pt x="999" y="1691"/>
                    <a:pt x="1016" y="1691"/>
                  </a:cubicBezTo>
                  <a:cubicBezTo>
                    <a:pt x="1144" y="1563"/>
                    <a:pt x="1257" y="1418"/>
                    <a:pt x="1370" y="1273"/>
                  </a:cubicBezTo>
                  <a:cubicBezTo>
                    <a:pt x="1643" y="983"/>
                    <a:pt x="1675" y="452"/>
                    <a:pt x="1385" y="162"/>
                  </a:cubicBezTo>
                  <a:cubicBezTo>
                    <a:pt x="1268" y="51"/>
                    <a:pt x="1119" y="0"/>
                    <a:pt x="969"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47" name="Google Shape;1034;p43">
              <a:extLst>
                <a:ext uri="{FF2B5EF4-FFF2-40B4-BE49-F238E27FC236}">
                  <a16:creationId xmlns:a16="http://schemas.microsoft.com/office/drawing/2014/main" id="{CF31C06F-3A34-16F1-5251-D2DD2B66CDB0}"/>
                </a:ext>
              </a:extLst>
            </p:cNvPr>
            <p:cNvSpPr/>
            <p:nvPr/>
          </p:nvSpPr>
          <p:spPr>
            <a:xfrm>
              <a:off x="595000" y="2390700"/>
              <a:ext cx="45550" cy="71175"/>
            </a:xfrm>
            <a:custGeom>
              <a:avLst/>
              <a:gdLst/>
              <a:ahLst/>
              <a:cxnLst/>
              <a:rect l="l" t="t" r="r" b="b"/>
              <a:pathLst>
                <a:path w="1822" h="2847" extrusionOk="0">
                  <a:moveTo>
                    <a:pt x="1435" y="478"/>
                  </a:moveTo>
                  <a:lnTo>
                    <a:pt x="1435" y="527"/>
                  </a:lnTo>
                  <a:cubicBezTo>
                    <a:pt x="1467" y="623"/>
                    <a:pt x="1450" y="1444"/>
                    <a:pt x="1435" y="1525"/>
                  </a:cubicBezTo>
                  <a:cubicBezTo>
                    <a:pt x="1362" y="2015"/>
                    <a:pt x="956" y="2530"/>
                    <a:pt x="698" y="2530"/>
                  </a:cubicBezTo>
                  <a:cubicBezTo>
                    <a:pt x="667" y="2530"/>
                    <a:pt x="638" y="2523"/>
                    <a:pt x="612" y="2507"/>
                  </a:cubicBezTo>
                  <a:cubicBezTo>
                    <a:pt x="258" y="2266"/>
                    <a:pt x="258" y="1880"/>
                    <a:pt x="612" y="1364"/>
                  </a:cubicBezTo>
                  <a:cubicBezTo>
                    <a:pt x="774" y="1122"/>
                    <a:pt x="1145" y="800"/>
                    <a:pt x="1435" y="478"/>
                  </a:cubicBezTo>
                  <a:close/>
                  <a:moveTo>
                    <a:pt x="1464" y="0"/>
                  </a:moveTo>
                  <a:cubicBezTo>
                    <a:pt x="1388" y="0"/>
                    <a:pt x="1316" y="62"/>
                    <a:pt x="1306" y="140"/>
                  </a:cubicBezTo>
                  <a:cubicBezTo>
                    <a:pt x="1273" y="140"/>
                    <a:pt x="1257" y="156"/>
                    <a:pt x="1241" y="172"/>
                  </a:cubicBezTo>
                  <a:cubicBezTo>
                    <a:pt x="709" y="720"/>
                    <a:pt x="0" y="1283"/>
                    <a:pt x="0" y="2121"/>
                  </a:cubicBezTo>
                  <a:cubicBezTo>
                    <a:pt x="33" y="2427"/>
                    <a:pt x="275" y="2733"/>
                    <a:pt x="565" y="2829"/>
                  </a:cubicBezTo>
                  <a:cubicBezTo>
                    <a:pt x="612" y="2841"/>
                    <a:pt x="659" y="2846"/>
                    <a:pt x="705" y="2846"/>
                  </a:cubicBezTo>
                  <a:cubicBezTo>
                    <a:pt x="986" y="2846"/>
                    <a:pt x="1234" y="2646"/>
                    <a:pt x="1386" y="2411"/>
                  </a:cubicBezTo>
                  <a:cubicBezTo>
                    <a:pt x="1724" y="2009"/>
                    <a:pt x="1821" y="1509"/>
                    <a:pt x="1789" y="993"/>
                  </a:cubicBezTo>
                  <a:cubicBezTo>
                    <a:pt x="1804" y="671"/>
                    <a:pt x="1804" y="301"/>
                    <a:pt x="1563" y="44"/>
                  </a:cubicBezTo>
                  <a:cubicBezTo>
                    <a:pt x="1533" y="13"/>
                    <a:pt x="1498" y="0"/>
                    <a:pt x="146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48" name="Google Shape;1035;p43">
              <a:extLst>
                <a:ext uri="{FF2B5EF4-FFF2-40B4-BE49-F238E27FC236}">
                  <a16:creationId xmlns:a16="http://schemas.microsoft.com/office/drawing/2014/main" id="{369DC81A-5713-A39A-148D-5FBD71025CA8}"/>
                </a:ext>
              </a:extLst>
            </p:cNvPr>
            <p:cNvSpPr/>
            <p:nvPr/>
          </p:nvSpPr>
          <p:spPr>
            <a:xfrm>
              <a:off x="593800" y="2510025"/>
              <a:ext cx="49550" cy="77125"/>
            </a:xfrm>
            <a:custGeom>
              <a:avLst/>
              <a:gdLst/>
              <a:ahLst/>
              <a:cxnLst/>
              <a:rect l="l" t="t" r="r" b="b"/>
              <a:pathLst>
                <a:path w="1982" h="3085" extrusionOk="0">
                  <a:moveTo>
                    <a:pt x="1418" y="489"/>
                  </a:moveTo>
                  <a:cubicBezTo>
                    <a:pt x="1498" y="730"/>
                    <a:pt x="1515" y="972"/>
                    <a:pt x="1579" y="1213"/>
                  </a:cubicBezTo>
                  <a:cubicBezTo>
                    <a:pt x="1627" y="1681"/>
                    <a:pt x="1466" y="2518"/>
                    <a:pt x="1047" y="2712"/>
                  </a:cubicBezTo>
                  <a:cubicBezTo>
                    <a:pt x="1018" y="2728"/>
                    <a:pt x="990" y="2735"/>
                    <a:pt x="964" y="2735"/>
                  </a:cubicBezTo>
                  <a:cubicBezTo>
                    <a:pt x="675" y="2735"/>
                    <a:pt x="597" y="1801"/>
                    <a:pt x="967" y="1166"/>
                  </a:cubicBezTo>
                  <a:cubicBezTo>
                    <a:pt x="1111" y="908"/>
                    <a:pt x="1257" y="698"/>
                    <a:pt x="1369" y="553"/>
                  </a:cubicBezTo>
                  <a:cubicBezTo>
                    <a:pt x="1386" y="537"/>
                    <a:pt x="1401" y="505"/>
                    <a:pt x="1418" y="489"/>
                  </a:cubicBezTo>
                  <a:close/>
                  <a:moveTo>
                    <a:pt x="1415" y="1"/>
                  </a:moveTo>
                  <a:cubicBezTo>
                    <a:pt x="1318" y="1"/>
                    <a:pt x="1244" y="113"/>
                    <a:pt x="1273" y="199"/>
                  </a:cubicBezTo>
                  <a:cubicBezTo>
                    <a:pt x="1208" y="199"/>
                    <a:pt x="1144" y="231"/>
                    <a:pt x="1111" y="296"/>
                  </a:cubicBezTo>
                  <a:cubicBezTo>
                    <a:pt x="660" y="827"/>
                    <a:pt x="1" y="2019"/>
                    <a:pt x="548" y="2856"/>
                  </a:cubicBezTo>
                  <a:cubicBezTo>
                    <a:pt x="666" y="3019"/>
                    <a:pt x="806" y="3085"/>
                    <a:pt x="949" y="3085"/>
                  </a:cubicBezTo>
                  <a:cubicBezTo>
                    <a:pt x="1317" y="3085"/>
                    <a:pt x="1707" y="2647"/>
                    <a:pt x="1788" y="2276"/>
                  </a:cubicBezTo>
                  <a:cubicBezTo>
                    <a:pt x="1981" y="1793"/>
                    <a:pt x="1949" y="1262"/>
                    <a:pt x="1837" y="762"/>
                  </a:cubicBezTo>
                  <a:cubicBezTo>
                    <a:pt x="1788" y="505"/>
                    <a:pt x="1756" y="103"/>
                    <a:pt x="1450" y="6"/>
                  </a:cubicBezTo>
                  <a:cubicBezTo>
                    <a:pt x="1438" y="2"/>
                    <a:pt x="1426" y="1"/>
                    <a:pt x="1415"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49" name="Google Shape;1036;p43">
              <a:extLst>
                <a:ext uri="{FF2B5EF4-FFF2-40B4-BE49-F238E27FC236}">
                  <a16:creationId xmlns:a16="http://schemas.microsoft.com/office/drawing/2014/main" id="{3B616474-7089-DDB1-DC89-0B22538CCB18}"/>
                </a:ext>
              </a:extLst>
            </p:cNvPr>
            <p:cNvSpPr/>
            <p:nvPr/>
          </p:nvSpPr>
          <p:spPr>
            <a:xfrm>
              <a:off x="682400" y="2457425"/>
              <a:ext cx="36250" cy="62900"/>
            </a:xfrm>
            <a:custGeom>
              <a:avLst/>
              <a:gdLst/>
              <a:ahLst/>
              <a:cxnLst/>
              <a:rect l="l" t="t" r="r" b="b"/>
              <a:pathLst>
                <a:path w="1450" h="2516" extrusionOk="0">
                  <a:moveTo>
                    <a:pt x="757" y="403"/>
                  </a:moveTo>
                  <a:cubicBezTo>
                    <a:pt x="757" y="403"/>
                    <a:pt x="773" y="403"/>
                    <a:pt x="773" y="418"/>
                  </a:cubicBezTo>
                  <a:cubicBezTo>
                    <a:pt x="838" y="531"/>
                    <a:pt x="885" y="644"/>
                    <a:pt x="950" y="757"/>
                  </a:cubicBezTo>
                  <a:cubicBezTo>
                    <a:pt x="999" y="837"/>
                    <a:pt x="999" y="886"/>
                    <a:pt x="1014" y="966"/>
                  </a:cubicBezTo>
                  <a:cubicBezTo>
                    <a:pt x="1046" y="1384"/>
                    <a:pt x="757" y="2013"/>
                    <a:pt x="531" y="2158"/>
                  </a:cubicBezTo>
                  <a:cubicBezTo>
                    <a:pt x="515" y="2176"/>
                    <a:pt x="499" y="2184"/>
                    <a:pt x="483" y="2184"/>
                  </a:cubicBezTo>
                  <a:cubicBezTo>
                    <a:pt x="371" y="2184"/>
                    <a:pt x="280" y="1759"/>
                    <a:pt x="434" y="1223"/>
                  </a:cubicBezTo>
                  <a:cubicBezTo>
                    <a:pt x="531" y="869"/>
                    <a:pt x="628" y="660"/>
                    <a:pt x="757" y="403"/>
                  </a:cubicBezTo>
                  <a:close/>
                  <a:moveTo>
                    <a:pt x="703" y="0"/>
                  </a:moveTo>
                  <a:cubicBezTo>
                    <a:pt x="648" y="0"/>
                    <a:pt x="592" y="24"/>
                    <a:pt x="563" y="80"/>
                  </a:cubicBezTo>
                  <a:cubicBezTo>
                    <a:pt x="273" y="515"/>
                    <a:pt x="129" y="1030"/>
                    <a:pt x="32" y="1546"/>
                  </a:cubicBezTo>
                  <a:cubicBezTo>
                    <a:pt x="0" y="1820"/>
                    <a:pt x="0" y="2174"/>
                    <a:pt x="193" y="2400"/>
                  </a:cubicBezTo>
                  <a:cubicBezTo>
                    <a:pt x="300" y="2481"/>
                    <a:pt x="401" y="2515"/>
                    <a:pt x="495" y="2515"/>
                  </a:cubicBezTo>
                  <a:cubicBezTo>
                    <a:pt x="924" y="2515"/>
                    <a:pt x="1215" y="1787"/>
                    <a:pt x="1321" y="1417"/>
                  </a:cubicBezTo>
                  <a:cubicBezTo>
                    <a:pt x="1450" y="1047"/>
                    <a:pt x="1336" y="660"/>
                    <a:pt x="1143" y="338"/>
                  </a:cubicBezTo>
                  <a:cubicBezTo>
                    <a:pt x="1095" y="209"/>
                    <a:pt x="982" y="64"/>
                    <a:pt x="838" y="32"/>
                  </a:cubicBezTo>
                  <a:lnTo>
                    <a:pt x="805" y="32"/>
                  </a:lnTo>
                  <a:cubicBezTo>
                    <a:pt x="779" y="12"/>
                    <a:pt x="741" y="0"/>
                    <a:pt x="703"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50" name="Google Shape;1037;p43">
              <a:extLst>
                <a:ext uri="{FF2B5EF4-FFF2-40B4-BE49-F238E27FC236}">
                  <a16:creationId xmlns:a16="http://schemas.microsoft.com/office/drawing/2014/main" id="{210A4AE8-0F89-3BF0-F150-1BF001B05DB3}"/>
                </a:ext>
              </a:extLst>
            </p:cNvPr>
            <p:cNvSpPr/>
            <p:nvPr/>
          </p:nvSpPr>
          <p:spPr>
            <a:xfrm>
              <a:off x="644925" y="2588475"/>
              <a:ext cx="33050" cy="50600"/>
            </a:xfrm>
            <a:custGeom>
              <a:avLst/>
              <a:gdLst/>
              <a:ahLst/>
              <a:cxnLst/>
              <a:rect l="l" t="t" r="r" b="b"/>
              <a:pathLst>
                <a:path w="1322" h="2024" extrusionOk="0">
                  <a:moveTo>
                    <a:pt x="709" y="362"/>
                  </a:moveTo>
                  <a:cubicBezTo>
                    <a:pt x="774" y="379"/>
                    <a:pt x="790" y="443"/>
                    <a:pt x="855" y="556"/>
                  </a:cubicBezTo>
                  <a:cubicBezTo>
                    <a:pt x="999" y="845"/>
                    <a:pt x="774" y="1378"/>
                    <a:pt x="613" y="1603"/>
                  </a:cubicBezTo>
                  <a:cubicBezTo>
                    <a:pt x="533" y="1700"/>
                    <a:pt x="468" y="1683"/>
                    <a:pt x="419" y="1700"/>
                  </a:cubicBezTo>
                  <a:cubicBezTo>
                    <a:pt x="323" y="1651"/>
                    <a:pt x="323" y="1474"/>
                    <a:pt x="436" y="1023"/>
                  </a:cubicBezTo>
                  <a:cubicBezTo>
                    <a:pt x="468" y="845"/>
                    <a:pt x="516" y="701"/>
                    <a:pt x="548" y="637"/>
                  </a:cubicBezTo>
                  <a:cubicBezTo>
                    <a:pt x="580" y="572"/>
                    <a:pt x="613" y="508"/>
                    <a:pt x="597" y="443"/>
                  </a:cubicBezTo>
                  <a:cubicBezTo>
                    <a:pt x="613" y="443"/>
                    <a:pt x="629" y="427"/>
                    <a:pt x="645" y="411"/>
                  </a:cubicBezTo>
                  <a:lnTo>
                    <a:pt x="645" y="394"/>
                  </a:lnTo>
                  <a:cubicBezTo>
                    <a:pt x="662" y="394"/>
                    <a:pt x="677" y="379"/>
                    <a:pt x="694" y="379"/>
                  </a:cubicBezTo>
                  <a:cubicBezTo>
                    <a:pt x="694" y="362"/>
                    <a:pt x="709" y="362"/>
                    <a:pt x="709" y="362"/>
                  </a:cubicBezTo>
                  <a:close/>
                  <a:moveTo>
                    <a:pt x="699" y="0"/>
                  </a:moveTo>
                  <a:cubicBezTo>
                    <a:pt x="619" y="0"/>
                    <a:pt x="539" y="27"/>
                    <a:pt x="468" y="89"/>
                  </a:cubicBezTo>
                  <a:cubicBezTo>
                    <a:pt x="355" y="154"/>
                    <a:pt x="307" y="282"/>
                    <a:pt x="339" y="362"/>
                  </a:cubicBezTo>
                  <a:lnTo>
                    <a:pt x="291" y="411"/>
                  </a:lnTo>
                  <a:cubicBezTo>
                    <a:pt x="146" y="749"/>
                    <a:pt x="50" y="1120"/>
                    <a:pt x="17" y="1490"/>
                  </a:cubicBezTo>
                  <a:cubicBezTo>
                    <a:pt x="1" y="1651"/>
                    <a:pt x="50" y="1829"/>
                    <a:pt x="178" y="1925"/>
                  </a:cubicBezTo>
                  <a:cubicBezTo>
                    <a:pt x="248" y="1995"/>
                    <a:pt x="341" y="2023"/>
                    <a:pt x="436" y="2023"/>
                  </a:cubicBezTo>
                  <a:cubicBezTo>
                    <a:pt x="538" y="2023"/>
                    <a:pt x="643" y="1991"/>
                    <a:pt x="726" y="1941"/>
                  </a:cubicBezTo>
                  <a:cubicBezTo>
                    <a:pt x="903" y="1844"/>
                    <a:pt x="984" y="1651"/>
                    <a:pt x="1080" y="1474"/>
                  </a:cubicBezTo>
                  <a:cubicBezTo>
                    <a:pt x="1225" y="1120"/>
                    <a:pt x="1321" y="701"/>
                    <a:pt x="1145" y="347"/>
                  </a:cubicBezTo>
                  <a:cubicBezTo>
                    <a:pt x="1077" y="153"/>
                    <a:pt x="888" y="0"/>
                    <a:pt x="699"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51" name="Google Shape;1038;p43">
              <a:extLst>
                <a:ext uri="{FF2B5EF4-FFF2-40B4-BE49-F238E27FC236}">
                  <a16:creationId xmlns:a16="http://schemas.microsoft.com/office/drawing/2014/main" id="{450E63DA-DF9B-0CDB-D50E-337333CF939C}"/>
                </a:ext>
              </a:extLst>
            </p:cNvPr>
            <p:cNvSpPr/>
            <p:nvPr/>
          </p:nvSpPr>
          <p:spPr>
            <a:xfrm>
              <a:off x="661025" y="2598325"/>
              <a:ext cx="450" cy="450"/>
            </a:xfrm>
            <a:custGeom>
              <a:avLst/>
              <a:gdLst/>
              <a:ahLst/>
              <a:cxnLst/>
              <a:rect l="l" t="t" r="r" b="b"/>
              <a:pathLst>
                <a:path w="18" h="18" extrusionOk="0">
                  <a:moveTo>
                    <a:pt x="1" y="17"/>
                  </a:moveTo>
                  <a:cubicBezTo>
                    <a:pt x="18" y="0"/>
                    <a:pt x="18" y="0"/>
                    <a:pt x="1" y="17"/>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52" name="Google Shape;1039;p43">
              <a:extLst>
                <a:ext uri="{FF2B5EF4-FFF2-40B4-BE49-F238E27FC236}">
                  <a16:creationId xmlns:a16="http://schemas.microsoft.com/office/drawing/2014/main" id="{DFDC0E12-3146-BD73-F62F-E193DE4155F8}"/>
                </a:ext>
              </a:extLst>
            </p:cNvPr>
            <p:cNvSpPr/>
            <p:nvPr/>
          </p:nvSpPr>
          <p:spPr>
            <a:xfrm>
              <a:off x="872375" y="2381950"/>
              <a:ext cx="55975" cy="39050"/>
            </a:xfrm>
            <a:custGeom>
              <a:avLst/>
              <a:gdLst/>
              <a:ahLst/>
              <a:cxnLst/>
              <a:rect l="l" t="t" r="r" b="b"/>
              <a:pathLst>
                <a:path w="2239" h="1562" extrusionOk="0">
                  <a:moveTo>
                    <a:pt x="519" y="394"/>
                  </a:moveTo>
                  <a:cubicBezTo>
                    <a:pt x="599" y="409"/>
                    <a:pt x="680" y="409"/>
                    <a:pt x="776" y="409"/>
                  </a:cubicBezTo>
                  <a:cubicBezTo>
                    <a:pt x="921" y="426"/>
                    <a:pt x="1324" y="490"/>
                    <a:pt x="1453" y="587"/>
                  </a:cubicBezTo>
                  <a:cubicBezTo>
                    <a:pt x="1629" y="716"/>
                    <a:pt x="1839" y="1021"/>
                    <a:pt x="1758" y="1182"/>
                  </a:cubicBezTo>
                  <a:cubicBezTo>
                    <a:pt x="1741" y="1226"/>
                    <a:pt x="1660" y="1278"/>
                    <a:pt x="1538" y="1278"/>
                  </a:cubicBezTo>
                  <a:cubicBezTo>
                    <a:pt x="1433" y="1278"/>
                    <a:pt x="1296" y="1238"/>
                    <a:pt x="1146" y="1118"/>
                  </a:cubicBezTo>
                  <a:cubicBezTo>
                    <a:pt x="953" y="957"/>
                    <a:pt x="727" y="684"/>
                    <a:pt x="519" y="394"/>
                  </a:cubicBezTo>
                  <a:close/>
                  <a:moveTo>
                    <a:pt x="357" y="0"/>
                  </a:moveTo>
                  <a:cubicBezTo>
                    <a:pt x="315" y="0"/>
                    <a:pt x="280" y="16"/>
                    <a:pt x="244" y="39"/>
                  </a:cubicBezTo>
                  <a:cubicBezTo>
                    <a:pt x="225" y="28"/>
                    <a:pt x="205" y="23"/>
                    <a:pt x="185" y="23"/>
                  </a:cubicBezTo>
                  <a:cubicBezTo>
                    <a:pt x="89" y="23"/>
                    <a:pt x="0" y="139"/>
                    <a:pt x="68" y="233"/>
                  </a:cubicBezTo>
                  <a:cubicBezTo>
                    <a:pt x="422" y="748"/>
                    <a:pt x="776" y="1392"/>
                    <a:pt x="1404" y="1553"/>
                  </a:cubicBezTo>
                  <a:cubicBezTo>
                    <a:pt x="1450" y="1559"/>
                    <a:pt x="1493" y="1561"/>
                    <a:pt x="1534" y="1561"/>
                  </a:cubicBezTo>
                  <a:cubicBezTo>
                    <a:pt x="2238" y="1561"/>
                    <a:pt x="2199" y="804"/>
                    <a:pt x="1726" y="394"/>
                  </a:cubicBezTo>
                  <a:cubicBezTo>
                    <a:pt x="1178" y="7"/>
                    <a:pt x="809" y="151"/>
                    <a:pt x="405" y="7"/>
                  </a:cubicBezTo>
                  <a:cubicBezTo>
                    <a:pt x="388" y="3"/>
                    <a:pt x="372" y="0"/>
                    <a:pt x="357"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53" name="Google Shape;1040;p43">
              <a:extLst>
                <a:ext uri="{FF2B5EF4-FFF2-40B4-BE49-F238E27FC236}">
                  <a16:creationId xmlns:a16="http://schemas.microsoft.com/office/drawing/2014/main" id="{2185417C-F716-C7D6-DA0F-E33F009EB07F}"/>
                </a:ext>
              </a:extLst>
            </p:cNvPr>
            <p:cNvSpPr/>
            <p:nvPr/>
          </p:nvSpPr>
          <p:spPr>
            <a:xfrm>
              <a:off x="938050" y="2328950"/>
              <a:ext cx="57625" cy="44975"/>
            </a:xfrm>
            <a:custGeom>
              <a:avLst/>
              <a:gdLst/>
              <a:ahLst/>
              <a:cxnLst/>
              <a:rect l="l" t="t" r="r" b="b"/>
              <a:pathLst>
                <a:path w="2305" h="1799" extrusionOk="0">
                  <a:moveTo>
                    <a:pt x="1161" y="388"/>
                  </a:moveTo>
                  <a:cubicBezTo>
                    <a:pt x="1500" y="403"/>
                    <a:pt x="1644" y="532"/>
                    <a:pt x="1757" y="1000"/>
                  </a:cubicBezTo>
                  <a:cubicBezTo>
                    <a:pt x="1805" y="1176"/>
                    <a:pt x="1757" y="1290"/>
                    <a:pt x="1676" y="1402"/>
                  </a:cubicBezTo>
                  <a:cubicBezTo>
                    <a:pt x="1654" y="1430"/>
                    <a:pt x="1619" y="1445"/>
                    <a:pt x="1571" y="1445"/>
                  </a:cubicBezTo>
                  <a:cubicBezTo>
                    <a:pt x="1481" y="1445"/>
                    <a:pt x="1344" y="1394"/>
                    <a:pt x="1145" y="1290"/>
                  </a:cubicBezTo>
                  <a:cubicBezTo>
                    <a:pt x="887" y="1161"/>
                    <a:pt x="662" y="886"/>
                    <a:pt x="420" y="629"/>
                  </a:cubicBezTo>
                  <a:cubicBezTo>
                    <a:pt x="437" y="629"/>
                    <a:pt x="452" y="613"/>
                    <a:pt x="533" y="564"/>
                  </a:cubicBezTo>
                  <a:cubicBezTo>
                    <a:pt x="823" y="403"/>
                    <a:pt x="855" y="403"/>
                    <a:pt x="1161" y="388"/>
                  </a:cubicBezTo>
                  <a:close/>
                  <a:moveTo>
                    <a:pt x="1108" y="1"/>
                  </a:moveTo>
                  <a:cubicBezTo>
                    <a:pt x="831" y="1"/>
                    <a:pt x="546" y="94"/>
                    <a:pt x="323" y="242"/>
                  </a:cubicBezTo>
                  <a:cubicBezTo>
                    <a:pt x="226" y="291"/>
                    <a:pt x="114" y="339"/>
                    <a:pt x="65" y="435"/>
                  </a:cubicBezTo>
                  <a:cubicBezTo>
                    <a:pt x="50" y="467"/>
                    <a:pt x="50" y="500"/>
                    <a:pt x="50" y="516"/>
                  </a:cubicBezTo>
                  <a:cubicBezTo>
                    <a:pt x="1" y="581"/>
                    <a:pt x="1" y="678"/>
                    <a:pt x="65" y="742"/>
                  </a:cubicBezTo>
                  <a:cubicBezTo>
                    <a:pt x="357" y="1113"/>
                    <a:pt x="986" y="1798"/>
                    <a:pt x="1540" y="1798"/>
                  </a:cubicBezTo>
                  <a:cubicBezTo>
                    <a:pt x="1660" y="1798"/>
                    <a:pt x="1777" y="1766"/>
                    <a:pt x="1886" y="1692"/>
                  </a:cubicBezTo>
                  <a:cubicBezTo>
                    <a:pt x="2305" y="1322"/>
                    <a:pt x="2144" y="645"/>
                    <a:pt x="1822" y="291"/>
                  </a:cubicBezTo>
                  <a:cubicBezTo>
                    <a:pt x="1633" y="86"/>
                    <a:pt x="1374" y="1"/>
                    <a:pt x="110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54" name="Google Shape;1041;p43">
              <a:extLst>
                <a:ext uri="{FF2B5EF4-FFF2-40B4-BE49-F238E27FC236}">
                  <a16:creationId xmlns:a16="http://schemas.microsoft.com/office/drawing/2014/main" id="{B4452718-9535-3730-A0EF-43406EEC9C22}"/>
                </a:ext>
              </a:extLst>
            </p:cNvPr>
            <p:cNvSpPr/>
            <p:nvPr/>
          </p:nvSpPr>
          <p:spPr>
            <a:xfrm>
              <a:off x="986375" y="2405450"/>
              <a:ext cx="52050" cy="46275"/>
            </a:xfrm>
            <a:custGeom>
              <a:avLst/>
              <a:gdLst/>
              <a:ahLst/>
              <a:cxnLst/>
              <a:rect l="l" t="t" r="r" b="b"/>
              <a:pathLst>
                <a:path w="2082" h="1851" extrusionOk="0">
                  <a:moveTo>
                    <a:pt x="902" y="366"/>
                  </a:moveTo>
                  <a:cubicBezTo>
                    <a:pt x="977" y="366"/>
                    <a:pt x="1049" y="373"/>
                    <a:pt x="1113" y="388"/>
                  </a:cubicBezTo>
                  <a:cubicBezTo>
                    <a:pt x="1725" y="517"/>
                    <a:pt x="1693" y="1322"/>
                    <a:pt x="1531" y="1451"/>
                  </a:cubicBezTo>
                  <a:cubicBezTo>
                    <a:pt x="1459" y="1484"/>
                    <a:pt x="1389" y="1498"/>
                    <a:pt x="1322" y="1498"/>
                  </a:cubicBezTo>
                  <a:cubicBezTo>
                    <a:pt x="1061" y="1498"/>
                    <a:pt x="838" y="1275"/>
                    <a:pt x="645" y="1032"/>
                  </a:cubicBezTo>
                  <a:cubicBezTo>
                    <a:pt x="548" y="871"/>
                    <a:pt x="468" y="725"/>
                    <a:pt x="452" y="645"/>
                  </a:cubicBezTo>
                  <a:cubicBezTo>
                    <a:pt x="436" y="581"/>
                    <a:pt x="436" y="532"/>
                    <a:pt x="404" y="484"/>
                  </a:cubicBezTo>
                  <a:cubicBezTo>
                    <a:pt x="539" y="405"/>
                    <a:pt x="729" y="366"/>
                    <a:pt x="902" y="366"/>
                  </a:cubicBezTo>
                  <a:close/>
                  <a:moveTo>
                    <a:pt x="854" y="0"/>
                  </a:moveTo>
                  <a:cubicBezTo>
                    <a:pt x="734" y="0"/>
                    <a:pt x="615" y="16"/>
                    <a:pt x="501" y="49"/>
                  </a:cubicBezTo>
                  <a:cubicBezTo>
                    <a:pt x="307" y="98"/>
                    <a:pt x="97" y="178"/>
                    <a:pt x="33" y="371"/>
                  </a:cubicBezTo>
                  <a:cubicBezTo>
                    <a:pt x="1" y="452"/>
                    <a:pt x="50" y="517"/>
                    <a:pt x="97" y="564"/>
                  </a:cubicBezTo>
                  <a:lnTo>
                    <a:pt x="97" y="629"/>
                  </a:lnTo>
                  <a:cubicBezTo>
                    <a:pt x="226" y="1161"/>
                    <a:pt x="630" y="1676"/>
                    <a:pt x="1160" y="1837"/>
                  </a:cubicBezTo>
                  <a:cubicBezTo>
                    <a:pt x="1216" y="1846"/>
                    <a:pt x="1269" y="1850"/>
                    <a:pt x="1319" y="1850"/>
                  </a:cubicBezTo>
                  <a:cubicBezTo>
                    <a:pt x="1902" y="1850"/>
                    <a:pt x="2082" y="1275"/>
                    <a:pt x="1934" y="725"/>
                  </a:cubicBezTo>
                  <a:cubicBezTo>
                    <a:pt x="1805" y="250"/>
                    <a:pt x="1328" y="0"/>
                    <a:pt x="85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55" name="Google Shape;1042;p43">
              <a:extLst>
                <a:ext uri="{FF2B5EF4-FFF2-40B4-BE49-F238E27FC236}">
                  <a16:creationId xmlns:a16="http://schemas.microsoft.com/office/drawing/2014/main" id="{415DAFE7-AAEE-B94E-3336-BD80A2D6EEFF}"/>
                </a:ext>
              </a:extLst>
            </p:cNvPr>
            <p:cNvSpPr/>
            <p:nvPr/>
          </p:nvSpPr>
          <p:spPr>
            <a:xfrm>
              <a:off x="1054025" y="2362350"/>
              <a:ext cx="55400" cy="56225"/>
            </a:xfrm>
            <a:custGeom>
              <a:avLst/>
              <a:gdLst/>
              <a:ahLst/>
              <a:cxnLst/>
              <a:rect l="l" t="t" r="r" b="b"/>
              <a:pathLst>
                <a:path w="2216" h="2249" extrusionOk="0">
                  <a:moveTo>
                    <a:pt x="623" y="367"/>
                  </a:moveTo>
                  <a:cubicBezTo>
                    <a:pt x="821" y="367"/>
                    <a:pt x="1027" y="435"/>
                    <a:pt x="1241" y="581"/>
                  </a:cubicBezTo>
                  <a:cubicBezTo>
                    <a:pt x="1725" y="791"/>
                    <a:pt x="1837" y="1676"/>
                    <a:pt x="1515" y="1854"/>
                  </a:cubicBezTo>
                  <a:cubicBezTo>
                    <a:pt x="1459" y="1877"/>
                    <a:pt x="1333" y="1906"/>
                    <a:pt x="1229" y="1906"/>
                  </a:cubicBezTo>
                  <a:cubicBezTo>
                    <a:pt x="1183" y="1906"/>
                    <a:pt x="1142" y="1901"/>
                    <a:pt x="1113" y="1886"/>
                  </a:cubicBezTo>
                  <a:lnTo>
                    <a:pt x="1096" y="1886"/>
                  </a:lnTo>
                  <a:cubicBezTo>
                    <a:pt x="1048" y="1854"/>
                    <a:pt x="919" y="1708"/>
                    <a:pt x="870" y="1629"/>
                  </a:cubicBezTo>
                  <a:cubicBezTo>
                    <a:pt x="580" y="1210"/>
                    <a:pt x="484" y="888"/>
                    <a:pt x="339" y="437"/>
                  </a:cubicBezTo>
                  <a:cubicBezTo>
                    <a:pt x="355" y="420"/>
                    <a:pt x="355" y="405"/>
                    <a:pt x="372" y="405"/>
                  </a:cubicBezTo>
                  <a:cubicBezTo>
                    <a:pt x="454" y="380"/>
                    <a:pt x="538" y="367"/>
                    <a:pt x="623" y="367"/>
                  </a:cubicBezTo>
                  <a:close/>
                  <a:moveTo>
                    <a:pt x="561" y="0"/>
                  </a:moveTo>
                  <a:cubicBezTo>
                    <a:pt x="546" y="0"/>
                    <a:pt x="531" y="1"/>
                    <a:pt x="516" y="1"/>
                  </a:cubicBezTo>
                  <a:cubicBezTo>
                    <a:pt x="323" y="18"/>
                    <a:pt x="114" y="50"/>
                    <a:pt x="33" y="243"/>
                  </a:cubicBezTo>
                  <a:cubicBezTo>
                    <a:pt x="1" y="291"/>
                    <a:pt x="1" y="340"/>
                    <a:pt x="17" y="388"/>
                  </a:cubicBezTo>
                  <a:cubicBezTo>
                    <a:pt x="17" y="405"/>
                    <a:pt x="1" y="437"/>
                    <a:pt x="17" y="469"/>
                  </a:cubicBezTo>
                  <a:cubicBezTo>
                    <a:pt x="114" y="935"/>
                    <a:pt x="307" y="1403"/>
                    <a:pt x="580" y="1805"/>
                  </a:cubicBezTo>
                  <a:cubicBezTo>
                    <a:pt x="694" y="1966"/>
                    <a:pt x="823" y="2159"/>
                    <a:pt x="1031" y="2224"/>
                  </a:cubicBezTo>
                  <a:cubicBezTo>
                    <a:pt x="1118" y="2241"/>
                    <a:pt x="1198" y="2249"/>
                    <a:pt x="1273" y="2249"/>
                  </a:cubicBezTo>
                  <a:cubicBezTo>
                    <a:pt x="2130" y="2249"/>
                    <a:pt x="2216" y="1201"/>
                    <a:pt x="1757" y="549"/>
                  </a:cubicBezTo>
                  <a:cubicBezTo>
                    <a:pt x="1460" y="222"/>
                    <a:pt x="1014" y="0"/>
                    <a:pt x="56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56" name="Google Shape;1043;p43">
              <a:extLst>
                <a:ext uri="{FF2B5EF4-FFF2-40B4-BE49-F238E27FC236}">
                  <a16:creationId xmlns:a16="http://schemas.microsoft.com/office/drawing/2014/main" id="{E4A4E672-D031-C5CC-D0C7-D53F963D0A29}"/>
                </a:ext>
              </a:extLst>
            </p:cNvPr>
            <p:cNvSpPr/>
            <p:nvPr/>
          </p:nvSpPr>
          <p:spPr>
            <a:xfrm>
              <a:off x="965450" y="1945950"/>
              <a:ext cx="51975" cy="102975"/>
            </a:xfrm>
            <a:custGeom>
              <a:avLst/>
              <a:gdLst/>
              <a:ahLst/>
              <a:cxnLst/>
              <a:rect l="l" t="t" r="r" b="b"/>
              <a:pathLst>
                <a:path w="2079" h="4119" extrusionOk="0">
                  <a:moveTo>
                    <a:pt x="1328" y="285"/>
                  </a:moveTo>
                  <a:cubicBezTo>
                    <a:pt x="1437" y="285"/>
                    <a:pt x="1529" y="317"/>
                    <a:pt x="1546" y="326"/>
                  </a:cubicBezTo>
                  <a:cubicBezTo>
                    <a:pt x="1885" y="938"/>
                    <a:pt x="1063" y="2258"/>
                    <a:pt x="612" y="3209"/>
                  </a:cubicBezTo>
                  <a:cubicBezTo>
                    <a:pt x="548" y="3306"/>
                    <a:pt x="468" y="3402"/>
                    <a:pt x="419" y="3499"/>
                  </a:cubicBezTo>
                  <a:cubicBezTo>
                    <a:pt x="371" y="3564"/>
                    <a:pt x="322" y="3611"/>
                    <a:pt x="290" y="3676"/>
                  </a:cubicBezTo>
                  <a:cubicBezTo>
                    <a:pt x="290" y="2887"/>
                    <a:pt x="322" y="2243"/>
                    <a:pt x="580" y="1453"/>
                  </a:cubicBezTo>
                  <a:cubicBezTo>
                    <a:pt x="693" y="1002"/>
                    <a:pt x="838" y="519"/>
                    <a:pt x="1048" y="390"/>
                  </a:cubicBezTo>
                  <a:cubicBezTo>
                    <a:pt x="1129" y="309"/>
                    <a:pt x="1235" y="285"/>
                    <a:pt x="1328" y="285"/>
                  </a:cubicBezTo>
                  <a:close/>
                  <a:moveTo>
                    <a:pt x="1331" y="1"/>
                  </a:moveTo>
                  <a:cubicBezTo>
                    <a:pt x="1261" y="1"/>
                    <a:pt x="1191" y="8"/>
                    <a:pt x="1128" y="20"/>
                  </a:cubicBezTo>
                  <a:cubicBezTo>
                    <a:pt x="838" y="117"/>
                    <a:pt x="629" y="374"/>
                    <a:pt x="532" y="648"/>
                  </a:cubicBezTo>
                  <a:cubicBezTo>
                    <a:pt x="307" y="1324"/>
                    <a:pt x="114" y="2017"/>
                    <a:pt x="32" y="2709"/>
                  </a:cubicBezTo>
                  <a:cubicBezTo>
                    <a:pt x="17" y="3080"/>
                    <a:pt x="17" y="3435"/>
                    <a:pt x="0" y="3804"/>
                  </a:cubicBezTo>
                  <a:cubicBezTo>
                    <a:pt x="0" y="3837"/>
                    <a:pt x="17" y="3869"/>
                    <a:pt x="49" y="3901"/>
                  </a:cubicBezTo>
                  <a:cubicBezTo>
                    <a:pt x="76" y="3928"/>
                    <a:pt x="102" y="3940"/>
                    <a:pt x="132" y="3940"/>
                  </a:cubicBezTo>
                  <a:cubicBezTo>
                    <a:pt x="156" y="3940"/>
                    <a:pt x="181" y="3932"/>
                    <a:pt x="210" y="3918"/>
                  </a:cubicBezTo>
                  <a:cubicBezTo>
                    <a:pt x="220" y="4027"/>
                    <a:pt x="298" y="4118"/>
                    <a:pt x="378" y="4118"/>
                  </a:cubicBezTo>
                  <a:cubicBezTo>
                    <a:pt x="428" y="4118"/>
                    <a:pt x="479" y="4084"/>
                    <a:pt x="516" y="3998"/>
                  </a:cubicBezTo>
                  <a:cubicBezTo>
                    <a:pt x="532" y="3982"/>
                    <a:pt x="516" y="3933"/>
                    <a:pt x="516" y="3918"/>
                  </a:cubicBezTo>
                  <a:cubicBezTo>
                    <a:pt x="532" y="3886"/>
                    <a:pt x="565" y="3821"/>
                    <a:pt x="580" y="3821"/>
                  </a:cubicBezTo>
                  <a:cubicBezTo>
                    <a:pt x="855" y="3531"/>
                    <a:pt x="1177" y="2774"/>
                    <a:pt x="1418" y="2290"/>
                  </a:cubicBezTo>
                  <a:cubicBezTo>
                    <a:pt x="1675" y="1663"/>
                    <a:pt x="2079" y="954"/>
                    <a:pt x="1853" y="261"/>
                  </a:cubicBezTo>
                  <a:cubicBezTo>
                    <a:pt x="1768" y="67"/>
                    <a:pt x="1546" y="1"/>
                    <a:pt x="1331"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57" name="Google Shape;1044;p43">
              <a:extLst>
                <a:ext uri="{FF2B5EF4-FFF2-40B4-BE49-F238E27FC236}">
                  <a16:creationId xmlns:a16="http://schemas.microsoft.com/office/drawing/2014/main" id="{E80C56C5-6875-CC7A-C65A-7F240FDBF104}"/>
                </a:ext>
              </a:extLst>
            </p:cNvPr>
            <p:cNvSpPr/>
            <p:nvPr/>
          </p:nvSpPr>
          <p:spPr>
            <a:xfrm>
              <a:off x="1064925" y="1897300"/>
              <a:ext cx="50750" cy="83650"/>
            </a:xfrm>
            <a:custGeom>
              <a:avLst/>
              <a:gdLst/>
              <a:ahLst/>
              <a:cxnLst/>
              <a:rect l="l" t="t" r="r" b="b"/>
              <a:pathLst>
                <a:path w="2030" h="3346" extrusionOk="0">
                  <a:moveTo>
                    <a:pt x="1037" y="0"/>
                  </a:moveTo>
                  <a:cubicBezTo>
                    <a:pt x="927" y="0"/>
                    <a:pt x="819" y="33"/>
                    <a:pt x="724" y="162"/>
                  </a:cubicBezTo>
                  <a:cubicBezTo>
                    <a:pt x="273" y="822"/>
                    <a:pt x="144" y="1659"/>
                    <a:pt x="80" y="2449"/>
                  </a:cubicBezTo>
                  <a:cubicBezTo>
                    <a:pt x="112" y="2707"/>
                    <a:pt x="0" y="3077"/>
                    <a:pt x="112" y="3302"/>
                  </a:cubicBezTo>
                  <a:cubicBezTo>
                    <a:pt x="142" y="3332"/>
                    <a:pt x="179" y="3345"/>
                    <a:pt x="217" y="3345"/>
                  </a:cubicBezTo>
                  <a:cubicBezTo>
                    <a:pt x="300" y="3345"/>
                    <a:pt x="382" y="3279"/>
                    <a:pt x="370" y="3190"/>
                  </a:cubicBezTo>
                  <a:cubicBezTo>
                    <a:pt x="322" y="2207"/>
                    <a:pt x="644" y="468"/>
                    <a:pt x="1031" y="307"/>
                  </a:cubicBezTo>
                  <a:cubicBezTo>
                    <a:pt x="1095" y="307"/>
                    <a:pt x="1401" y="339"/>
                    <a:pt x="1497" y="388"/>
                  </a:cubicBezTo>
                  <a:cubicBezTo>
                    <a:pt x="1579" y="517"/>
                    <a:pt x="1611" y="645"/>
                    <a:pt x="1611" y="693"/>
                  </a:cubicBezTo>
                  <a:cubicBezTo>
                    <a:pt x="1658" y="1129"/>
                    <a:pt x="1353" y="1498"/>
                    <a:pt x="1046" y="1966"/>
                  </a:cubicBezTo>
                  <a:cubicBezTo>
                    <a:pt x="870" y="2224"/>
                    <a:pt x="773" y="2497"/>
                    <a:pt x="612" y="2755"/>
                  </a:cubicBezTo>
                  <a:cubicBezTo>
                    <a:pt x="580" y="2819"/>
                    <a:pt x="531" y="2900"/>
                    <a:pt x="499" y="2965"/>
                  </a:cubicBezTo>
                  <a:cubicBezTo>
                    <a:pt x="327" y="3036"/>
                    <a:pt x="385" y="3299"/>
                    <a:pt x="559" y="3299"/>
                  </a:cubicBezTo>
                  <a:cubicBezTo>
                    <a:pt x="580" y="3299"/>
                    <a:pt x="603" y="3296"/>
                    <a:pt x="628" y="3287"/>
                  </a:cubicBezTo>
                  <a:cubicBezTo>
                    <a:pt x="724" y="3270"/>
                    <a:pt x="773" y="3190"/>
                    <a:pt x="821" y="3094"/>
                  </a:cubicBezTo>
                  <a:cubicBezTo>
                    <a:pt x="1095" y="2578"/>
                    <a:pt x="1272" y="2192"/>
                    <a:pt x="1626" y="1659"/>
                  </a:cubicBezTo>
                  <a:cubicBezTo>
                    <a:pt x="1852" y="1290"/>
                    <a:pt x="2030" y="806"/>
                    <a:pt x="1836" y="371"/>
                  </a:cubicBezTo>
                  <a:cubicBezTo>
                    <a:pt x="1787" y="274"/>
                    <a:pt x="1740" y="178"/>
                    <a:pt x="1643" y="130"/>
                  </a:cubicBezTo>
                  <a:cubicBezTo>
                    <a:pt x="1546" y="66"/>
                    <a:pt x="1433" y="66"/>
                    <a:pt x="1321" y="33"/>
                  </a:cubicBezTo>
                  <a:cubicBezTo>
                    <a:pt x="1231" y="26"/>
                    <a:pt x="1133" y="0"/>
                    <a:pt x="1037"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58" name="Google Shape;1045;p43">
              <a:extLst>
                <a:ext uri="{FF2B5EF4-FFF2-40B4-BE49-F238E27FC236}">
                  <a16:creationId xmlns:a16="http://schemas.microsoft.com/office/drawing/2014/main" id="{48D83CE0-99C2-F1F7-BD2D-38FA4D0244B8}"/>
                </a:ext>
              </a:extLst>
            </p:cNvPr>
            <p:cNvSpPr/>
            <p:nvPr/>
          </p:nvSpPr>
          <p:spPr>
            <a:xfrm>
              <a:off x="1056050" y="2049975"/>
              <a:ext cx="55975" cy="56425"/>
            </a:xfrm>
            <a:custGeom>
              <a:avLst/>
              <a:gdLst/>
              <a:ahLst/>
              <a:cxnLst/>
              <a:rect l="l" t="t" r="r" b="b"/>
              <a:pathLst>
                <a:path w="2239" h="2257" extrusionOk="0">
                  <a:moveTo>
                    <a:pt x="1609" y="279"/>
                  </a:moveTo>
                  <a:cubicBezTo>
                    <a:pt x="1627" y="279"/>
                    <a:pt x="1644" y="282"/>
                    <a:pt x="1659" y="288"/>
                  </a:cubicBezTo>
                  <a:cubicBezTo>
                    <a:pt x="1852" y="352"/>
                    <a:pt x="1934" y="642"/>
                    <a:pt x="1934" y="900"/>
                  </a:cubicBezTo>
                  <a:cubicBezTo>
                    <a:pt x="1934" y="1061"/>
                    <a:pt x="1515" y="1529"/>
                    <a:pt x="1176" y="1705"/>
                  </a:cubicBezTo>
                  <a:cubicBezTo>
                    <a:pt x="988" y="1851"/>
                    <a:pt x="862" y="1889"/>
                    <a:pt x="696" y="1889"/>
                  </a:cubicBezTo>
                  <a:cubicBezTo>
                    <a:pt x="605" y="1889"/>
                    <a:pt x="502" y="1878"/>
                    <a:pt x="371" y="1866"/>
                  </a:cubicBezTo>
                  <a:cubicBezTo>
                    <a:pt x="675" y="1181"/>
                    <a:pt x="1297" y="279"/>
                    <a:pt x="1609" y="279"/>
                  </a:cubicBezTo>
                  <a:close/>
                  <a:moveTo>
                    <a:pt x="1617" y="0"/>
                  </a:moveTo>
                  <a:cubicBezTo>
                    <a:pt x="1479" y="0"/>
                    <a:pt x="1324" y="62"/>
                    <a:pt x="1160" y="208"/>
                  </a:cubicBezTo>
                  <a:cubicBezTo>
                    <a:pt x="677" y="659"/>
                    <a:pt x="355" y="1239"/>
                    <a:pt x="97" y="1834"/>
                  </a:cubicBezTo>
                  <a:cubicBezTo>
                    <a:pt x="81" y="1866"/>
                    <a:pt x="97" y="1883"/>
                    <a:pt x="113" y="1915"/>
                  </a:cubicBezTo>
                  <a:cubicBezTo>
                    <a:pt x="1" y="2027"/>
                    <a:pt x="65" y="2237"/>
                    <a:pt x="274" y="2237"/>
                  </a:cubicBezTo>
                  <a:cubicBezTo>
                    <a:pt x="387" y="2245"/>
                    <a:pt x="504" y="2257"/>
                    <a:pt x="621" y="2257"/>
                  </a:cubicBezTo>
                  <a:cubicBezTo>
                    <a:pt x="737" y="2257"/>
                    <a:pt x="854" y="2245"/>
                    <a:pt x="967" y="2205"/>
                  </a:cubicBezTo>
                  <a:cubicBezTo>
                    <a:pt x="1225" y="2108"/>
                    <a:pt x="1369" y="1963"/>
                    <a:pt x="1434" y="1915"/>
                  </a:cubicBezTo>
                  <a:cubicBezTo>
                    <a:pt x="1644" y="1786"/>
                    <a:pt x="2239" y="1286"/>
                    <a:pt x="2223" y="852"/>
                  </a:cubicBezTo>
                  <a:cubicBezTo>
                    <a:pt x="2211" y="401"/>
                    <a:pt x="1968" y="0"/>
                    <a:pt x="1617"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59" name="Google Shape;1046;p43">
              <a:extLst>
                <a:ext uri="{FF2B5EF4-FFF2-40B4-BE49-F238E27FC236}">
                  <a16:creationId xmlns:a16="http://schemas.microsoft.com/office/drawing/2014/main" id="{EF0C8028-7A3E-AE2F-F3C4-576569C56A49}"/>
                </a:ext>
              </a:extLst>
            </p:cNvPr>
            <p:cNvSpPr/>
            <p:nvPr/>
          </p:nvSpPr>
          <p:spPr>
            <a:xfrm>
              <a:off x="984375" y="2123050"/>
              <a:ext cx="51575" cy="74250"/>
            </a:xfrm>
            <a:custGeom>
              <a:avLst/>
              <a:gdLst/>
              <a:ahLst/>
              <a:cxnLst/>
              <a:rect l="l" t="t" r="r" b="b"/>
              <a:pathLst>
                <a:path w="2063" h="2970" extrusionOk="0">
                  <a:moveTo>
                    <a:pt x="1380" y="295"/>
                  </a:moveTo>
                  <a:cubicBezTo>
                    <a:pt x="1393" y="295"/>
                    <a:pt x="1405" y="295"/>
                    <a:pt x="1418" y="296"/>
                  </a:cubicBezTo>
                  <a:cubicBezTo>
                    <a:pt x="1498" y="296"/>
                    <a:pt x="1805" y="732"/>
                    <a:pt x="1724" y="1118"/>
                  </a:cubicBezTo>
                  <a:cubicBezTo>
                    <a:pt x="1724" y="1423"/>
                    <a:pt x="1369" y="1891"/>
                    <a:pt x="1144" y="2149"/>
                  </a:cubicBezTo>
                  <a:cubicBezTo>
                    <a:pt x="967" y="2358"/>
                    <a:pt x="967" y="2422"/>
                    <a:pt x="838" y="2486"/>
                  </a:cubicBezTo>
                  <a:cubicBezTo>
                    <a:pt x="677" y="2568"/>
                    <a:pt x="710" y="2583"/>
                    <a:pt x="596" y="2600"/>
                  </a:cubicBezTo>
                  <a:lnTo>
                    <a:pt x="581" y="2600"/>
                  </a:lnTo>
                  <a:cubicBezTo>
                    <a:pt x="532" y="2600"/>
                    <a:pt x="564" y="2600"/>
                    <a:pt x="435" y="2583"/>
                  </a:cubicBezTo>
                  <a:cubicBezTo>
                    <a:pt x="403" y="2575"/>
                    <a:pt x="375" y="2572"/>
                    <a:pt x="349" y="2572"/>
                  </a:cubicBezTo>
                  <a:cubicBezTo>
                    <a:pt x="323" y="2572"/>
                    <a:pt x="299" y="2575"/>
                    <a:pt x="274" y="2583"/>
                  </a:cubicBezTo>
                  <a:cubicBezTo>
                    <a:pt x="274" y="2583"/>
                    <a:pt x="291" y="2568"/>
                    <a:pt x="291" y="2551"/>
                  </a:cubicBezTo>
                  <a:cubicBezTo>
                    <a:pt x="306" y="1988"/>
                    <a:pt x="548" y="1359"/>
                    <a:pt x="757" y="893"/>
                  </a:cubicBezTo>
                  <a:cubicBezTo>
                    <a:pt x="959" y="475"/>
                    <a:pt x="1086" y="295"/>
                    <a:pt x="1380" y="295"/>
                  </a:cubicBezTo>
                  <a:close/>
                  <a:moveTo>
                    <a:pt x="1334" y="0"/>
                  </a:moveTo>
                  <a:cubicBezTo>
                    <a:pt x="1178" y="0"/>
                    <a:pt x="1000" y="75"/>
                    <a:pt x="806" y="248"/>
                  </a:cubicBezTo>
                  <a:cubicBezTo>
                    <a:pt x="355" y="925"/>
                    <a:pt x="65" y="1746"/>
                    <a:pt x="1" y="2551"/>
                  </a:cubicBezTo>
                  <a:cubicBezTo>
                    <a:pt x="1" y="2635"/>
                    <a:pt x="61" y="2683"/>
                    <a:pt x="131" y="2683"/>
                  </a:cubicBezTo>
                  <a:cubicBezTo>
                    <a:pt x="141" y="2683"/>
                    <a:pt x="151" y="2682"/>
                    <a:pt x="162" y="2680"/>
                  </a:cubicBezTo>
                  <a:lnTo>
                    <a:pt x="162" y="2680"/>
                  </a:lnTo>
                  <a:cubicBezTo>
                    <a:pt x="130" y="2744"/>
                    <a:pt x="130" y="2825"/>
                    <a:pt x="194" y="2890"/>
                  </a:cubicBezTo>
                  <a:cubicBezTo>
                    <a:pt x="306" y="2970"/>
                    <a:pt x="484" y="2954"/>
                    <a:pt x="613" y="2970"/>
                  </a:cubicBezTo>
                  <a:cubicBezTo>
                    <a:pt x="871" y="2922"/>
                    <a:pt x="918" y="2825"/>
                    <a:pt x="1096" y="2712"/>
                  </a:cubicBezTo>
                  <a:cubicBezTo>
                    <a:pt x="1369" y="2407"/>
                    <a:pt x="1498" y="2149"/>
                    <a:pt x="1724" y="1907"/>
                  </a:cubicBezTo>
                  <a:cubicBezTo>
                    <a:pt x="1949" y="1585"/>
                    <a:pt x="2062" y="1183"/>
                    <a:pt x="2014" y="811"/>
                  </a:cubicBezTo>
                  <a:cubicBezTo>
                    <a:pt x="1915" y="349"/>
                    <a:pt x="1673" y="0"/>
                    <a:pt x="13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60" name="Google Shape;1047;p43">
              <a:extLst>
                <a:ext uri="{FF2B5EF4-FFF2-40B4-BE49-F238E27FC236}">
                  <a16:creationId xmlns:a16="http://schemas.microsoft.com/office/drawing/2014/main" id="{0B8E8BB7-E256-66E1-BC64-03B768583DBF}"/>
                </a:ext>
              </a:extLst>
            </p:cNvPr>
            <p:cNvSpPr/>
            <p:nvPr/>
          </p:nvSpPr>
          <p:spPr>
            <a:xfrm>
              <a:off x="570025" y="1985575"/>
              <a:ext cx="420025" cy="751525"/>
            </a:xfrm>
            <a:custGeom>
              <a:avLst/>
              <a:gdLst/>
              <a:ahLst/>
              <a:cxnLst/>
              <a:rect l="l" t="t" r="r" b="b"/>
              <a:pathLst>
                <a:path w="16801" h="30061" extrusionOk="0">
                  <a:moveTo>
                    <a:pt x="139" y="1"/>
                  </a:moveTo>
                  <a:cubicBezTo>
                    <a:pt x="119" y="1"/>
                    <a:pt x="99" y="5"/>
                    <a:pt x="82" y="14"/>
                  </a:cubicBezTo>
                  <a:cubicBezTo>
                    <a:pt x="18" y="61"/>
                    <a:pt x="1" y="142"/>
                    <a:pt x="33" y="207"/>
                  </a:cubicBezTo>
                  <a:cubicBezTo>
                    <a:pt x="1225" y="1801"/>
                    <a:pt x="2401" y="3411"/>
                    <a:pt x="3432" y="5135"/>
                  </a:cubicBezTo>
                  <a:cubicBezTo>
                    <a:pt x="3625" y="5457"/>
                    <a:pt x="3802" y="5812"/>
                    <a:pt x="4012" y="6149"/>
                  </a:cubicBezTo>
                  <a:cubicBezTo>
                    <a:pt x="4205" y="6472"/>
                    <a:pt x="4414" y="6778"/>
                    <a:pt x="4624" y="7084"/>
                  </a:cubicBezTo>
                  <a:cubicBezTo>
                    <a:pt x="4656" y="7165"/>
                    <a:pt x="4704" y="7245"/>
                    <a:pt x="4736" y="7326"/>
                  </a:cubicBezTo>
                  <a:cubicBezTo>
                    <a:pt x="4962" y="7712"/>
                    <a:pt x="5348" y="8292"/>
                    <a:pt x="5462" y="8614"/>
                  </a:cubicBezTo>
                  <a:cubicBezTo>
                    <a:pt x="5945" y="9789"/>
                    <a:pt x="6396" y="11191"/>
                    <a:pt x="6862" y="12238"/>
                  </a:cubicBezTo>
                  <a:cubicBezTo>
                    <a:pt x="7055" y="12785"/>
                    <a:pt x="7442" y="13365"/>
                    <a:pt x="7620" y="13784"/>
                  </a:cubicBezTo>
                  <a:cubicBezTo>
                    <a:pt x="8200" y="15186"/>
                    <a:pt x="8795" y="16361"/>
                    <a:pt x="9310" y="17810"/>
                  </a:cubicBezTo>
                  <a:cubicBezTo>
                    <a:pt x="10229" y="20097"/>
                    <a:pt x="10792" y="22498"/>
                    <a:pt x="11565" y="24833"/>
                  </a:cubicBezTo>
                  <a:cubicBezTo>
                    <a:pt x="11758" y="25606"/>
                    <a:pt x="12097" y="26347"/>
                    <a:pt x="12564" y="26991"/>
                  </a:cubicBezTo>
                  <a:cubicBezTo>
                    <a:pt x="12967" y="27506"/>
                    <a:pt x="13257" y="27861"/>
                    <a:pt x="13676" y="28376"/>
                  </a:cubicBezTo>
                  <a:cubicBezTo>
                    <a:pt x="14078" y="28956"/>
                    <a:pt x="14835" y="29826"/>
                    <a:pt x="15721" y="29987"/>
                  </a:cubicBezTo>
                  <a:cubicBezTo>
                    <a:pt x="15829" y="29998"/>
                    <a:pt x="15952" y="30060"/>
                    <a:pt x="16056" y="30060"/>
                  </a:cubicBezTo>
                  <a:cubicBezTo>
                    <a:pt x="16106" y="30060"/>
                    <a:pt x="16151" y="30045"/>
                    <a:pt x="16188" y="30003"/>
                  </a:cubicBezTo>
                  <a:cubicBezTo>
                    <a:pt x="16268" y="29842"/>
                    <a:pt x="16204" y="29939"/>
                    <a:pt x="16382" y="29746"/>
                  </a:cubicBezTo>
                  <a:cubicBezTo>
                    <a:pt x="16800" y="29198"/>
                    <a:pt x="16397" y="29278"/>
                    <a:pt x="16107" y="29101"/>
                  </a:cubicBezTo>
                  <a:cubicBezTo>
                    <a:pt x="15688" y="28876"/>
                    <a:pt x="15431" y="28586"/>
                    <a:pt x="15093" y="28183"/>
                  </a:cubicBezTo>
                  <a:cubicBezTo>
                    <a:pt x="14722" y="27845"/>
                    <a:pt x="14352" y="27523"/>
                    <a:pt x="13949" y="27216"/>
                  </a:cubicBezTo>
                  <a:cubicBezTo>
                    <a:pt x="13031" y="26572"/>
                    <a:pt x="12516" y="25155"/>
                    <a:pt x="12097" y="24173"/>
                  </a:cubicBezTo>
                  <a:cubicBezTo>
                    <a:pt x="11630" y="23093"/>
                    <a:pt x="11131" y="21757"/>
                    <a:pt x="10824" y="20340"/>
                  </a:cubicBezTo>
                  <a:cubicBezTo>
                    <a:pt x="10744" y="19921"/>
                    <a:pt x="10487" y="19485"/>
                    <a:pt x="10373" y="19195"/>
                  </a:cubicBezTo>
                  <a:cubicBezTo>
                    <a:pt x="10244" y="18712"/>
                    <a:pt x="10100" y="18214"/>
                    <a:pt x="9890" y="17746"/>
                  </a:cubicBezTo>
                  <a:cubicBezTo>
                    <a:pt x="9810" y="17408"/>
                    <a:pt x="9697" y="17069"/>
                    <a:pt x="9568" y="16747"/>
                  </a:cubicBezTo>
                  <a:cubicBezTo>
                    <a:pt x="9553" y="16683"/>
                    <a:pt x="9553" y="16618"/>
                    <a:pt x="9536" y="16554"/>
                  </a:cubicBezTo>
                  <a:lnTo>
                    <a:pt x="9343" y="16120"/>
                  </a:lnTo>
                  <a:lnTo>
                    <a:pt x="9343" y="16103"/>
                  </a:lnTo>
                  <a:cubicBezTo>
                    <a:pt x="9085" y="15411"/>
                    <a:pt x="8666" y="14735"/>
                    <a:pt x="8232" y="14026"/>
                  </a:cubicBezTo>
                  <a:cubicBezTo>
                    <a:pt x="8054" y="13655"/>
                    <a:pt x="7893" y="13268"/>
                    <a:pt x="7684" y="12899"/>
                  </a:cubicBezTo>
                  <a:cubicBezTo>
                    <a:pt x="7506" y="12463"/>
                    <a:pt x="7313" y="12109"/>
                    <a:pt x="7201" y="11754"/>
                  </a:cubicBezTo>
                  <a:cubicBezTo>
                    <a:pt x="6894" y="10820"/>
                    <a:pt x="6669" y="9838"/>
                    <a:pt x="6121" y="8984"/>
                  </a:cubicBezTo>
                  <a:cubicBezTo>
                    <a:pt x="5655" y="8324"/>
                    <a:pt x="5316" y="7583"/>
                    <a:pt x="4849" y="6922"/>
                  </a:cubicBezTo>
                  <a:cubicBezTo>
                    <a:pt x="4801" y="6826"/>
                    <a:pt x="4736" y="6729"/>
                    <a:pt x="4704" y="6617"/>
                  </a:cubicBezTo>
                  <a:cubicBezTo>
                    <a:pt x="4463" y="6149"/>
                    <a:pt x="4124" y="5747"/>
                    <a:pt x="3851" y="5296"/>
                  </a:cubicBezTo>
                  <a:cubicBezTo>
                    <a:pt x="3705" y="5054"/>
                    <a:pt x="3576" y="4829"/>
                    <a:pt x="3448" y="4620"/>
                  </a:cubicBezTo>
                  <a:lnTo>
                    <a:pt x="3207" y="4233"/>
                  </a:lnTo>
                  <a:cubicBezTo>
                    <a:pt x="3110" y="4040"/>
                    <a:pt x="3061" y="3862"/>
                    <a:pt x="2885" y="3637"/>
                  </a:cubicBezTo>
                  <a:cubicBezTo>
                    <a:pt x="2691" y="3315"/>
                    <a:pt x="2466" y="3074"/>
                    <a:pt x="2272" y="2816"/>
                  </a:cubicBezTo>
                  <a:cubicBezTo>
                    <a:pt x="2176" y="2687"/>
                    <a:pt x="2079" y="2542"/>
                    <a:pt x="1983" y="2413"/>
                  </a:cubicBezTo>
                  <a:cubicBezTo>
                    <a:pt x="1918" y="2284"/>
                    <a:pt x="1854" y="2155"/>
                    <a:pt x="1789" y="2011"/>
                  </a:cubicBezTo>
                  <a:cubicBezTo>
                    <a:pt x="1660" y="1768"/>
                    <a:pt x="1274" y="1414"/>
                    <a:pt x="1193" y="1285"/>
                  </a:cubicBezTo>
                  <a:cubicBezTo>
                    <a:pt x="999" y="1044"/>
                    <a:pt x="742" y="561"/>
                    <a:pt x="645" y="416"/>
                  </a:cubicBezTo>
                  <a:cubicBezTo>
                    <a:pt x="633" y="341"/>
                    <a:pt x="572" y="266"/>
                    <a:pt x="493" y="266"/>
                  </a:cubicBezTo>
                  <a:cubicBezTo>
                    <a:pt x="470" y="266"/>
                    <a:pt x="445" y="272"/>
                    <a:pt x="420" y="287"/>
                  </a:cubicBezTo>
                  <a:cubicBezTo>
                    <a:pt x="372" y="207"/>
                    <a:pt x="323" y="142"/>
                    <a:pt x="275" y="78"/>
                  </a:cubicBezTo>
                  <a:cubicBezTo>
                    <a:pt x="252" y="31"/>
                    <a:pt x="194" y="1"/>
                    <a:pt x="139"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61" name="Google Shape;1048;p43">
              <a:extLst>
                <a:ext uri="{FF2B5EF4-FFF2-40B4-BE49-F238E27FC236}">
                  <a16:creationId xmlns:a16="http://schemas.microsoft.com/office/drawing/2014/main" id="{0BAF071A-A39A-C628-272C-400CD9EA41CD}"/>
                </a:ext>
              </a:extLst>
            </p:cNvPr>
            <p:cNvSpPr/>
            <p:nvPr/>
          </p:nvSpPr>
          <p:spPr>
            <a:xfrm>
              <a:off x="758475" y="1827625"/>
              <a:ext cx="69700" cy="287075"/>
            </a:xfrm>
            <a:custGeom>
              <a:avLst/>
              <a:gdLst/>
              <a:ahLst/>
              <a:cxnLst/>
              <a:rect l="l" t="t" r="r" b="b"/>
              <a:pathLst>
                <a:path w="2788" h="11483" extrusionOk="0">
                  <a:moveTo>
                    <a:pt x="2630" y="1"/>
                  </a:moveTo>
                  <a:cubicBezTo>
                    <a:pt x="2547" y="1"/>
                    <a:pt x="2463" y="86"/>
                    <a:pt x="2433" y="194"/>
                  </a:cubicBezTo>
                  <a:cubicBezTo>
                    <a:pt x="2191" y="1000"/>
                    <a:pt x="1918" y="1790"/>
                    <a:pt x="1628" y="2578"/>
                  </a:cubicBezTo>
                  <a:cubicBezTo>
                    <a:pt x="1482" y="3126"/>
                    <a:pt x="1354" y="3673"/>
                    <a:pt x="1192" y="4221"/>
                  </a:cubicBezTo>
                  <a:cubicBezTo>
                    <a:pt x="823" y="5316"/>
                    <a:pt x="709" y="6476"/>
                    <a:pt x="436" y="7620"/>
                  </a:cubicBezTo>
                  <a:cubicBezTo>
                    <a:pt x="194" y="8586"/>
                    <a:pt x="97" y="9585"/>
                    <a:pt x="65" y="10584"/>
                  </a:cubicBezTo>
                  <a:cubicBezTo>
                    <a:pt x="82" y="10874"/>
                    <a:pt x="1" y="11196"/>
                    <a:pt x="97" y="11453"/>
                  </a:cubicBezTo>
                  <a:cubicBezTo>
                    <a:pt x="117" y="11473"/>
                    <a:pt x="144" y="11483"/>
                    <a:pt x="171" y="11483"/>
                  </a:cubicBezTo>
                  <a:cubicBezTo>
                    <a:pt x="230" y="11483"/>
                    <a:pt x="291" y="11439"/>
                    <a:pt x="291" y="11372"/>
                  </a:cubicBezTo>
                  <a:cubicBezTo>
                    <a:pt x="275" y="10455"/>
                    <a:pt x="355" y="9407"/>
                    <a:pt x="468" y="8619"/>
                  </a:cubicBezTo>
                  <a:cubicBezTo>
                    <a:pt x="580" y="7910"/>
                    <a:pt x="790" y="7217"/>
                    <a:pt x="903" y="6493"/>
                  </a:cubicBezTo>
                  <a:cubicBezTo>
                    <a:pt x="1096" y="5236"/>
                    <a:pt x="1515" y="4028"/>
                    <a:pt x="1837" y="2788"/>
                  </a:cubicBezTo>
                  <a:cubicBezTo>
                    <a:pt x="2111" y="1983"/>
                    <a:pt x="2449" y="1193"/>
                    <a:pt x="2674" y="372"/>
                  </a:cubicBezTo>
                  <a:lnTo>
                    <a:pt x="2691" y="356"/>
                  </a:lnTo>
                  <a:cubicBezTo>
                    <a:pt x="2691" y="356"/>
                    <a:pt x="2691" y="340"/>
                    <a:pt x="2706" y="323"/>
                  </a:cubicBezTo>
                  <a:cubicBezTo>
                    <a:pt x="2723" y="259"/>
                    <a:pt x="2788" y="194"/>
                    <a:pt x="2771" y="115"/>
                  </a:cubicBezTo>
                  <a:cubicBezTo>
                    <a:pt x="2734" y="34"/>
                    <a:pt x="2682" y="1"/>
                    <a:pt x="263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62" name="Google Shape;1049;p43">
              <a:extLst>
                <a:ext uri="{FF2B5EF4-FFF2-40B4-BE49-F238E27FC236}">
                  <a16:creationId xmlns:a16="http://schemas.microsoft.com/office/drawing/2014/main" id="{8597F2C9-2F8B-72B5-A1AE-B10B9275F6FA}"/>
                </a:ext>
              </a:extLst>
            </p:cNvPr>
            <p:cNvSpPr/>
            <p:nvPr/>
          </p:nvSpPr>
          <p:spPr>
            <a:xfrm>
              <a:off x="825725" y="2051850"/>
              <a:ext cx="186450" cy="214050"/>
            </a:xfrm>
            <a:custGeom>
              <a:avLst/>
              <a:gdLst/>
              <a:ahLst/>
              <a:cxnLst/>
              <a:rect l="l" t="t" r="r" b="b"/>
              <a:pathLst>
                <a:path w="7458" h="8562" extrusionOk="0">
                  <a:moveTo>
                    <a:pt x="7288" y="1"/>
                  </a:moveTo>
                  <a:cubicBezTo>
                    <a:pt x="7263" y="1"/>
                    <a:pt x="7238" y="7"/>
                    <a:pt x="7217" y="19"/>
                  </a:cubicBezTo>
                  <a:cubicBezTo>
                    <a:pt x="7135" y="84"/>
                    <a:pt x="7120" y="197"/>
                    <a:pt x="7056" y="262"/>
                  </a:cubicBezTo>
                  <a:cubicBezTo>
                    <a:pt x="6427" y="1244"/>
                    <a:pt x="5574" y="2227"/>
                    <a:pt x="4607" y="3047"/>
                  </a:cubicBezTo>
                  <a:cubicBezTo>
                    <a:pt x="4140" y="3451"/>
                    <a:pt x="3738" y="3708"/>
                    <a:pt x="3205" y="4127"/>
                  </a:cubicBezTo>
                  <a:cubicBezTo>
                    <a:pt x="2336" y="4916"/>
                    <a:pt x="1483" y="5721"/>
                    <a:pt x="806" y="6704"/>
                  </a:cubicBezTo>
                  <a:cubicBezTo>
                    <a:pt x="532" y="7203"/>
                    <a:pt x="259" y="7718"/>
                    <a:pt x="65" y="8266"/>
                  </a:cubicBezTo>
                  <a:cubicBezTo>
                    <a:pt x="49" y="8347"/>
                    <a:pt x="1" y="8427"/>
                    <a:pt x="33" y="8491"/>
                  </a:cubicBezTo>
                  <a:cubicBezTo>
                    <a:pt x="61" y="8540"/>
                    <a:pt x="107" y="8562"/>
                    <a:pt x="151" y="8562"/>
                  </a:cubicBezTo>
                  <a:cubicBezTo>
                    <a:pt x="209" y="8562"/>
                    <a:pt x="265" y="8524"/>
                    <a:pt x="274" y="8459"/>
                  </a:cubicBezTo>
                  <a:cubicBezTo>
                    <a:pt x="661" y="7203"/>
                    <a:pt x="1498" y="6124"/>
                    <a:pt x="2514" y="5141"/>
                  </a:cubicBezTo>
                  <a:cubicBezTo>
                    <a:pt x="3334" y="4385"/>
                    <a:pt x="3866" y="4014"/>
                    <a:pt x="4655" y="3402"/>
                  </a:cubicBezTo>
                  <a:cubicBezTo>
                    <a:pt x="5654" y="2596"/>
                    <a:pt x="6572" y="1566"/>
                    <a:pt x="7249" y="552"/>
                  </a:cubicBezTo>
                  <a:cubicBezTo>
                    <a:pt x="7313" y="423"/>
                    <a:pt x="7458" y="277"/>
                    <a:pt x="7442" y="116"/>
                  </a:cubicBezTo>
                  <a:cubicBezTo>
                    <a:pt x="7430" y="45"/>
                    <a:pt x="7357" y="1"/>
                    <a:pt x="728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63" name="Google Shape;1050;p43">
              <a:extLst>
                <a:ext uri="{FF2B5EF4-FFF2-40B4-BE49-F238E27FC236}">
                  <a16:creationId xmlns:a16="http://schemas.microsoft.com/office/drawing/2014/main" id="{04857C31-61B5-B374-EBA4-4140E6D11E6A}"/>
                </a:ext>
              </a:extLst>
            </p:cNvPr>
            <p:cNvSpPr/>
            <p:nvPr/>
          </p:nvSpPr>
          <p:spPr>
            <a:xfrm>
              <a:off x="425750" y="2258400"/>
              <a:ext cx="228475" cy="38425"/>
            </a:xfrm>
            <a:custGeom>
              <a:avLst/>
              <a:gdLst/>
              <a:ahLst/>
              <a:cxnLst/>
              <a:rect l="l" t="t" r="r" b="b"/>
              <a:pathLst>
                <a:path w="9139" h="1537" extrusionOk="0">
                  <a:moveTo>
                    <a:pt x="8945" y="1"/>
                  </a:moveTo>
                  <a:cubicBezTo>
                    <a:pt x="8879" y="1"/>
                    <a:pt x="8823" y="38"/>
                    <a:pt x="8768" y="53"/>
                  </a:cubicBezTo>
                  <a:cubicBezTo>
                    <a:pt x="8077" y="243"/>
                    <a:pt x="7351" y="318"/>
                    <a:pt x="6543" y="318"/>
                  </a:cubicBezTo>
                  <a:cubicBezTo>
                    <a:pt x="6391" y="318"/>
                    <a:pt x="6237" y="316"/>
                    <a:pt x="6079" y="310"/>
                  </a:cubicBezTo>
                  <a:cubicBezTo>
                    <a:pt x="5447" y="236"/>
                    <a:pt x="4835" y="181"/>
                    <a:pt x="4169" y="181"/>
                  </a:cubicBezTo>
                  <a:cubicBezTo>
                    <a:pt x="3968" y="181"/>
                    <a:pt x="3762" y="186"/>
                    <a:pt x="3549" y="197"/>
                  </a:cubicBezTo>
                  <a:cubicBezTo>
                    <a:pt x="2551" y="214"/>
                    <a:pt x="1584" y="665"/>
                    <a:pt x="650" y="987"/>
                  </a:cubicBezTo>
                  <a:cubicBezTo>
                    <a:pt x="457" y="1084"/>
                    <a:pt x="151" y="1180"/>
                    <a:pt x="38" y="1357"/>
                  </a:cubicBezTo>
                  <a:cubicBezTo>
                    <a:pt x="0" y="1447"/>
                    <a:pt x="84" y="1537"/>
                    <a:pt x="169" y="1537"/>
                  </a:cubicBezTo>
                  <a:cubicBezTo>
                    <a:pt x="190" y="1537"/>
                    <a:pt x="212" y="1531"/>
                    <a:pt x="231" y="1518"/>
                  </a:cubicBezTo>
                  <a:cubicBezTo>
                    <a:pt x="779" y="1180"/>
                    <a:pt x="1423" y="1002"/>
                    <a:pt x="2100" y="777"/>
                  </a:cubicBezTo>
                  <a:cubicBezTo>
                    <a:pt x="2559" y="644"/>
                    <a:pt x="2950" y="483"/>
                    <a:pt x="3361" y="483"/>
                  </a:cubicBezTo>
                  <a:cubicBezTo>
                    <a:pt x="3397" y="483"/>
                    <a:pt x="3433" y="484"/>
                    <a:pt x="3469" y="487"/>
                  </a:cubicBezTo>
                  <a:cubicBezTo>
                    <a:pt x="3621" y="482"/>
                    <a:pt x="3768" y="480"/>
                    <a:pt x="3912" y="480"/>
                  </a:cubicBezTo>
                  <a:cubicBezTo>
                    <a:pt x="4712" y="480"/>
                    <a:pt x="5403" y="551"/>
                    <a:pt x="6223" y="633"/>
                  </a:cubicBezTo>
                  <a:cubicBezTo>
                    <a:pt x="6345" y="637"/>
                    <a:pt x="6467" y="640"/>
                    <a:pt x="6589" y="640"/>
                  </a:cubicBezTo>
                  <a:cubicBezTo>
                    <a:pt x="7290" y="640"/>
                    <a:pt x="7985" y="565"/>
                    <a:pt x="8574" y="455"/>
                  </a:cubicBezTo>
                  <a:cubicBezTo>
                    <a:pt x="8735" y="390"/>
                    <a:pt x="8961" y="390"/>
                    <a:pt x="9074" y="246"/>
                  </a:cubicBezTo>
                  <a:cubicBezTo>
                    <a:pt x="9139" y="165"/>
                    <a:pt x="9090" y="36"/>
                    <a:pt x="8978" y="4"/>
                  </a:cubicBezTo>
                  <a:cubicBezTo>
                    <a:pt x="8967" y="2"/>
                    <a:pt x="8956" y="1"/>
                    <a:pt x="8945"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64" name="Google Shape;1051;p43">
              <a:extLst>
                <a:ext uri="{FF2B5EF4-FFF2-40B4-BE49-F238E27FC236}">
                  <a16:creationId xmlns:a16="http://schemas.microsoft.com/office/drawing/2014/main" id="{C28E30F3-B8AF-2A45-F317-C795822CBFD7}"/>
                </a:ext>
              </a:extLst>
            </p:cNvPr>
            <p:cNvSpPr/>
            <p:nvPr/>
          </p:nvSpPr>
          <p:spPr>
            <a:xfrm>
              <a:off x="665475" y="2344525"/>
              <a:ext cx="59700" cy="97125"/>
            </a:xfrm>
            <a:custGeom>
              <a:avLst/>
              <a:gdLst/>
              <a:ahLst/>
              <a:cxnLst/>
              <a:rect l="l" t="t" r="r" b="b"/>
              <a:pathLst>
                <a:path w="2388" h="3885" extrusionOk="0">
                  <a:moveTo>
                    <a:pt x="2181" y="0"/>
                  </a:moveTo>
                  <a:cubicBezTo>
                    <a:pt x="2136" y="0"/>
                    <a:pt x="2092" y="21"/>
                    <a:pt x="2062" y="70"/>
                  </a:cubicBezTo>
                  <a:cubicBezTo>
                    <a:pt x="1691" y="489"/>
                    <a:pt x="1176" y="1182"/>
                    <a:pt x="821" y="1777"/>
                  </a:cubicBezTo>
                  <a:cubicBezTo>
                    <a:pt x="484" y="2374"/>
                    <a:pt x="209" y="3034"/>
                    <a:pt x="16" y="3710"/>
                  </a:cubicBezTo>
                  <a:cubicBezTo>
                    <a:pt x="1" y="3759"/>
                    <a:pt x="16" y="3823"/>
                    <a:pt x="65" y="3856"/>
                  </a:cubicBezTo>
                  <a:cubicBezTo>
                    <a:pt x="90" y="3876"/>
                    <a:pt x="120" y="3885"/>
                    <a:pt x="150" y="3885"/>
                  </a:cubicBezTo>
                  <a:cubicBezTo>
                    <a:pt x="216" y="3885"/>
                    <a:pt x="284" y="3841"/>
                    <a:pt x="306" y="3774"/>
                  </a:cubicBezTo>
                  <a:cubicBezTo>
                    <a:pt x="645" y="2438"/>
                    <a:pt x="1450" y="1230"/>
                    <a:pt x="2320" y="231"/>
                  </a:cubicBezTo>
                  <a:cubicBezTo>
                    <a:pt x="2387" y="108"/>
                    <a:pt x="2283" y="0"/>
                    <a:pt x="218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65" name="Google Shape;1052;p43">
              <a:extLst>
                <a:ext uri="{FF2B5EF4-FFF2-40B4-BE49-F238E27FC236}">
                  <a16:creationId xmlns:a16="http://schemas.microsoft.com/office/drawing/2014/main" id="{8DCA5F98-1F13-7C21-D1F5-96DA31B09105}"/>
                </a:ext>
              </a:extLst>
            </p:cNvPr>
            <p:cNvSpPr/>
            <p:nvPr/>
          </p:nvSpPr>
          <p:spPr>
            <a:xfrm>
              <a:off x="842700" y="2311025"/>
              <a:ext cx="59325" cy="20475"/>
            </a:xfrm>
            <a:custGeom>
              <a:avLst/>
              <a:gdLst/>
              <a:ahLst/>
              <a:cxnLst/>
              <a:rect l="l" t="t" r="r" b="b"/>
              <a:pathLst>
                <a:path w="2373" h="819" extrusionOk="0">
                  <a:moveTo>
                    <a:pt x="234" y="1"/>
                  </a:moveTo>
                  <a:cubicBezTo>
                    <a:pt x="63" y="1"/>
                    <a:pt x="1" y="271"/>
                    <a:pt x="192" y="315"/>
                  </a:cubicBezTo>
                  <a:cubicBezTo>
                    <a:pt x="819" y="460"/>
                    <a:pt x="1431" y="621"/>
                    <a:pt x="2043" y="798"/>
                  </a:cubicBezTo>
                  <a:cubicBezTo>
                    <a:pt x="2071" y="812"/>
                    <a:pt x="2100" y="818"/>
                    <a:pt x="2128" y="818"/>
                  </a:cubicBezTo>
                  <a:cubicBezTo>
                    <a:pt x="2261" y="818"/>
                    <a:pt x="2373" y="674"/>
                    <a:pt x="2253" y="540"/>
                  </a:cubicBezTo>
                  <a:cubicBezTo>
                    <a:pt x="1770" y="347"/>
                    <a:pt x="933" y="170"/>
                    <a:pt x="288" y="9"/>
                  </a:cubicBezTo>
                  <a:cubicBezTo>
                    <a:pt x="269" y="4"/>
                    <a:pt x="251" y="1"/>
                    <a:pt x="23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66" name="Google Shape;1053;p43">
              <a:extLst>
                <a:ext uri="{FF2B5EF4-FFF2-40B4-BE49-F238E27FC236}">
                  <a16:creationId xmlns:a16="http://schemas.microsoft.com/office/drawing/2014/main" id="{AF545E77-4158-EC39-6CCC-473F3AB75DEC}"/>
                </a:ext>
              </a:extLst>
            </p:cNvPr>
            <p:cNvSpPr/>
            <p:nvPr/>
          </p:nvSpPr>
          <p:spPr>
            <a:xfrm>
              <a:off x="509625" y="2071275"/>
              <a:ext cx="104725" cy="41650"/>
            </a:xfrm>
            <a:custGeom>
              <a:avLst/>
              <a:gdLst/>
              <a:ahLst/>
              <a:cxnLst/>
              <a:rect l="l" t="t" r="r" b="b"/>
              <a:pathLst>
                <a:path w="4189" h="1666" extrusionOk="0">
                  <a:moveTo>
                    <a:pt x="179" y="0"/>
                  </a:moveTo>
                  <a:cubicBezTo>
                    <a:pt x="18" y="16"/>
                    <a:pt x="1" y="241"/>
                    <a:pt x="147" y="273"/>
                  </a:cubicBezTo>
                  <a:cubicBezTo>
                    <a:pt x="1225" y="612"/>
                    <a:pt x="2063" y="1160"/>
                    <a:pt x="3142" y="1385"/>
                  </a:cubicBezTo>
                  <a:cubicBezTo>
                    <a:pt x="3415" y="1450"/>
                    <a:pt x="3673" y="1562"/>
                    <a:pt x="3931" y="1658"/>
                  </a:cubicBezTo>
                  <a:cubicBezTo>
                    <a:pt x="3940" y="1663"/>
                    <a:pt x="3951" y="1665"/>
                    <a:pt x="3963" y="1665"/>
                  </a:cubicBezTo>
                  <a:cubicBezTo>
                    <a:pt x="3991" y="1665"/>
                    <a:pt x="4022" y="1654"/>
                    <a:pt x="4044" y="1643"/>
                  </a:cubicBezTo>
                  <a:cubicBezTo>
                    <a:pt x="4189" y="1530"/>
                    <a:pt x="4076" y="1385"/>
                    <a:pt x="3915" y="1353"/>
                  </a:cubicBezTo>
                  <a:cubicBezTo>
                    <a:pt x="3287" y="1079"/>
                    <a:pt x="2610" y="1014"/>
                    <a:pt x="2063" y="741"/>
                  </a:cubicBezTo>
                  <a:cubicBezTo>
                    <a:pt x="1435" y="499"/>
                    <a:pt x="823" y="161"/>
                    <a:pt x="179"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67" name="Google Shape;1054;p43">
              <a:extLst>
                <a:ext uri="{FF2B5EF4-FFF2-40B4-BE49-F238E27FC236}">
                  <a16:creationId xmlns:a16="http://schemas.microsoft.com/office/drawing/2014/main" id="{8AA43C17-B675-BE28-AAF0-D483647C3170}"/>
                </a:ext>
              </a:extLst>
            </p:cNvPr>
            <p:cNvSpPr/>
            <p:nvPr/>
          </p:nvSpPr>
          <p:spPr>
            <a:xfrm>
              <a:off x="472375" y="1758275"/>
              <a:ext cx="66550" cy="184475"/>
            </a:xfrm>
            <a:custGeom>
              <a:avLst/>
              <a:gdLst/>
              <a:ahLst/>
              <a:cxnLst/>
              <a:rect l="l" t="t" r="r" b="b"/>
              <a:pathLst>
                <a:path w="2662" h="7379" extrusionOk="0">
                  <a:moveTo>
                    <a:pt x="152" y="1"/>
                  </a:moveTo>
                  <a:cubicBezTo>
                    <a:pt x="73" y="1"/>
                    <a:pt x="1" y="79"/>
                    <a:pt x="26" y="166"/>
                  </a:cubicBezTo>
                  <a:cubicBezTo>
                    <a:pt x="267" y="1020"/>
                    <a:pt x="492" y="1873"/>
                    <a:pt x="606" y="2760"/>
                  </a:cubicBezTo>
                  <a:cubicBezTo>
                    <a:pt x="653" y="3114"/>
                    <a:pt x="702" y="3855"/>
                    <a:pt x="831" y="4338"/>
                  </a:cubicBezTo>
                  <a:cubicBezTo>
                    <a:pt x="1008" y="5030"/>
                    <a:pt x="1250" y="5723"/>
                    <a:pt x="1572" y="6367"/>
                  </a:cubicBezTo>
                  <a:cubicBezTo>
                    <a:pt x="1765" y="6754"/>
                    <a:pt x="2216" y="7188"/>
                    <a:pt x="2457" y="7366"/>
                  </a:cubicBezTo>
                  <a:cubicBezTo>
                    <a:pt x="2475" y="7375"/>
                    <a:pt x="2493" y="7379"/>
                    <a:pt x="2510" y="7379"/>
                  </a:cubicBezTo>
                  <a:cubicBezTo>
                    <a:pt x="2590" y="7379"/>
                    <a:pt x="2662" y="7297"/>
                    <a:pt x="2635" y="7205"/>
                  </a:cubicBezTo>
                  <a:cubicBezTo>
                    <a:pt x="2586" y="7143"/>
                    <a:pt x="2555" y="7119"/>
                    <a:pt x="2544" y="7104"/>
                  </a:cubicBezTo>
                  <a:lnTo>
                    <a:pt x="2544" y="7104"/>
                  </a:lnTo>
                  <a:cubicBezTo>
                    <a:pt x="2544" y="7104"/>
                    <a:pt x="2544" y="7104"/>
                    <a:pt x="2544" y="7104"/>
                  </a:cubicBezTo>
                  <a:cubicBezTo>
                    <a:pt x="2546" y="7104"/>
                    <a:pt x="2546" y="7100"/>
                    <a:pt x="2538" y="7092"/>
                  </a:cubicBezTo>
                  <a:lnTo>
                    <a:pt x="2538" y="7092"/>
                  </a:lnTo>
                  <a:cubicBezTo>
                    <a:pt x="2538" y="7092"/>
                    <a:pt x="2538" y="7092"/>
                    <a:pt x="2538" y="7092"/>
                  </a:cubicBezTo>
                  <a:lnTo>
                    <a:pt x="2522" y="7092"/>
                  </a:lnTo>
                  <a:cubicBezTo>
                    <a:pt x="1716" y="6432"/>
                    <a:pt x="1523" y="5627"/>
                    <a:pt x="1186" y="4660"/>
                  </a:cubicBezTo>
                  <a:cubicBezTo>
                    <a:pt x="863" y="3516"/>
                    <a:pt x="896" y="2292"/>
                    <a:pt x="541" y="1068"/>
                  </a:cubicBezTo>
                  <a:cubicBezTo>
                    <a:pt x="428" y="746"/>
                    <a:pt x="396" y="295"/>
                    <a:pt x="219" y="22"/>
                  </a:cubicBezTo>
                  <a:cubicBezTo>
                    <a:pt x="198" y="7"/>
                    <a:pt x="175" y="1"/>
                    <a:pt x="152"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68" name="Google Shape;1055;p43">
              <a:extLst>
                <a:ext uri="{FF2B5EF4-FFF2-40B4-BE49-F238E27FC236}">
                  <a16:creationId xmlns:a16="http://schemas.microsoft.com/office/drawing/2014/main" id="{55EA0610-2C75-C2F6-87C2-30DF330B2E6A}"/>
                </a:ext>
              </a:extLst>
            </p:cNvPr>
            <p:cNvSpPr/>
            <p:nvPr/>
          </p:nvSpPr>
          <p:spPr>
            <a:xfrm>
              <a:off x="535400" y="1935550"/>
              <a:ext cx="1475" cy="800"/>
            </a:xfrm>
            <a:custGeom>
              <a:avLst/>
              <a:gdLst/>
              <a:ahLst/>
              <a:cxnLst/>
              <a:rect l="l" t="t" r="r" b="b"/>
              <a:pathLst>
                <a:path w="59" h="32" extrusionOk="0">
                  <a:moveTo>
                    <a:pt x="1" y="1"/>
                  </a:moveTo>
                  <a:lnTo>
                    <a:pt x="1" y="1"/>
                  </a:lnTo>
                  <a:cubicBezTo>
                    <a:pt x="28" y="18"/>
                    <a:pt x="54" y="31"/>
                    <a:pt x="57" y="31"/>
                  </a:cubicBezTo>
                  <a:cubicBezTo>
                    <a:pt x="58" y="31"/>
                    <a:pt x="44" y="23"/>
                    <a:pt x="1"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E9D89-878D-A17C-50EB-6DC2B4A07E9D}"/>
              </a:ext>
            </a:extLst>
          </p:cNvPr>
          <p:cNvSpPr/>
          <p:nvPr/>
        </p:nvSpPr>
        <p:spPr>
          <a:xfrm>
            <a:off x="1111829" y="-62239"/>
            <a:ext cx="10759329" cy="1315452"/>
          </a:xfrm>
          <a:prstGeom prst="round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rgbClr val="000000"/>
                </a:solidFill>
              </a:rPr>
              <a:t>1. Hãy quan sát cây xung quanh. Hoàn thành phiếu theo mẫu bên và chia sẻ với bạn. </a:t>
            </a:r>
          </a:p>
        </p:txBody>
      </p:sp>
      <p:pic>
        <p:nvPicPr>
          <p:cNvPr id="3" name="Picture 2" descr="Free magnifying glass Anime Cute Character Cartoon Model Emotion  Illustration ClipArt Drawing Kawaii Manga Design Idea Art 8470302 PNG with  Transparent Background">
            <a:extLst>
              <a:ext uri="{FF2B5EF4-FFF2-40B4-BE49-F238E27FC236}">
                <a16:creationId xmlns:a16="http://schemas.microsoft.com/office/drawing/2014/main" id="{6C1262CC-EADD-896A-94C8-D78F4B2CC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509" y="-190544"/>
            <a:ext cx="1572063" cy="15720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C126FD3-50DD-6CC7-787F-1A472A37E19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tretch>
            <a:fillRect/>
          </a:stretch>
        </p:blipFill>
        <p:spPr>
          <a:xfrm>
            <a:off x="1827591" y="1253213"/>
            <a:ext cx="8506655" cy="4794661"/>
          </a:xfrm>
          <a:prstGeom prst="rect">
            <a:avLst/>
          </a:prstGeom>
          <a:ln>
            <a:noFill/>
          </a:ln>
          <a:effectLst>
            <a:softEdge rad="112500"/>
          </a:effectLst>
        </p:spPr>
      </p:pic>
    </p:spTree>
    <p:extLst>
      <p:ext uri="{BB962C8B-B14F-4D97-AF65-F5344CB8AC3E}">
        <p14:creationId xmlns:p14="http://schemas.microsoft.com/office/powerpoint/2010/main" val="669836404"/>
      </p:ext>
    </p:extLst>
  </p:cSld>
  <p:clrMapOvr>
    <a:masterClrMapping/>
  </p:clrMapOvr>
</p:sld>
</file>

<file path=ppt/theme/theme1.xml><?xml version="1.0" encoding="utf-8"?>
<a:theme xmlns:a="http://schemas.openxmlformats.org/drawingml/2006/main" name="Photosynthesis Process for Education by Slidesgo">
  <a:themeElements>
    <a:clrScheme name="Simple Light">
      <a:dk1>
        <a:srgbClr val="544139"/>
      </a:dk1>
      <a:lt1>
        <a:srgbClr val="FFEBD2"/>
      </a:lt1>
      <a:dk2>
        <a:srgbClr val="CBD17D"/>
      </a:dk2>
      <a:lt2>
        <a:srgbClr val="B3BA56"/>
      </a:lt2>
      <a:accent1>
        <a:srgbClr val="707F33"/>
      </a:accent1>
      <a:accent2>
        <a:srgbClr val="E69724"/>
      </a:accent2>
      <a:accent3>
        <a:srgbClr val="BED9D7"/>
      </a:accent3>
      <a:accent4>
        <a:srgbClr val="B36349"/>
      </a:accent4>
      <a:accent5>
        <a:srgbClr val="6E643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TotalTime>
  <Words>629</Words>
  <Application>Microsoft Office PowerPoint</Application>
  <PresentationFormat>Custom</PresentationFormat>
  <Paragraphs>78</Paragraphs>
  <Slides>25</Slides>
  <Notes>15</Notes>
  <HiddenSlides>1</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Rubik</vt:lpstr>
      <vt:lpstr>Patrick Hand</vt:lpstr>
      <vt:lpstr>Chewy</vt:lpstr>
      <vt:lpstr>Bebas Neue</vt:lpstr>
      <vt:lpstr>Roboto Condensed Light</vt:lpstr>
      <vt:lpstr>Photosynthesis Process for Education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27</cp:revision>
  <dcterms:modified xsi:type="dcterms:W3CDTF">2024-09-18T02:46:53Z</dcterms:modified>
</cp:coreProperties>
</file>